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92" r:id="rId3"/>
    <p:sldId id="289" r:id="rId4"/>
    <p:sldId id="262" r:id="rId5"/>
    <p:sldId id="257" r:id="rId6"/>
    <p:sldId id="261" r:id="rId7"/>
    <p:sldId id="291" r:id="rId8"/>
    <p:sldId id="290" r:id="rId9"/>
    <p:sldId id="281" r:id="rId10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2"/>
      <p:bold r:id="rId13"/>
      <p:italic r:id="rId14"/>
      <p:boldItalic r:id="rId15"/>
    </p:embeddedFont>
    <p:embeddedFont>
      <p:font typeface="Fira Sans Extra Condensed Medium" panose="020B0604020202020204" charset="0"/>
      <p:regular r:id="rId16"/>
      <p:bold r:id="rId17"/>
      <p:italic r:id="rId18"/>
      <p:boldItalic r:id="rId19"/>
    </p:embeddedFont>
    <p:embeddedFont>
      <p:font typeface="Fira Sans Medium" panose="020B0603050000020004" pitchFamily="34" charset="0"/>
      <p:regular r:id="rId20"/>
      <p:bold r:id="rId21"/>
      <p:italic r:id="rId22"/>
      <p:boldItalic r:id="rId23"/>
    </p:embeddedFont>
    <p:embeddedFont>
      <p:font typeface="Fira Sans SemiBold" panose="020B0603050000020004" pitchFamily="34" charset="0"/>
      <p:regular r:id="rId24"/>
      <p:bold r:id="rId25"/>
      <p:italic r:id="rId26"/>
      <p:boldItalic r:id="rId27"/>
    </p:embeddedFont>
    <p:embeddedFont>
      <p:font typeface="Kristen ITC" panose="03050502040202030202" pitchFamily="66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A3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62" y="96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2374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1200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9026751953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9026751953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414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125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g94a06c92dc_0_1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5" name="Google Shape;3925;g94a06c92dc_0_1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3155677" y="904545"/>
            <a:ext cx="5484547" cy="3866517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457200" y="411475"/>
            <a:ext cx="36108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00002A"/>
                </a:solidFill>
                <a:highlight>
                  <a:srgbClr val="FFFFFF"/>
                </a:highlight>
                <a:latin typeface="Fira Sans SemiBold"/>
                <a:ea typeface="Fira Sans SemiBold"/>
                <a:cs typeface="Fira Sans SemiBold"/>
                <a:sym typeface="Fira Sans SemiBold"/>
              </a:rPr>
              <a:t>Smart System </a:t>
            </a:r>
          </a:p>
        </p:txBody>
      </p:sp>
      <p:sp>
        <p:nvSpPr>
          <p:cNvPr id="2" name="Google Shape;165;p13">
            <a:extLst>
              <a:ext uri="{FF2B5EF4-FFF2-40B4-BE49-F238E27FC236}">
                <a16:creationId xmlns:a16="http://schemas.microsoft.com/office/drawing/2014/main" id="{D97FA20D-0AD7-5088-8B84-E8351E854DF3}"/>
              </a:ext>
            </a:extLst>
          </p:cNvPr>
          <p:cNvSpPr txBox="1"/>
          <p:nvPr/>
        </p:nvSpPr>
        <p:spPr>
          <a:xfrm>
            <a:off x="4763160" y="2831659"/>
            <a:ext cx="1745513" cy="29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bg1"/>
                </a:solidFill>
                <a:latin typeface="Kristen ITC" panose="03050502040202030202" pitchFamily="66" charset="0"/>
              </a:rPr>
              <a:t>Paper published in 2021</a:t>
            </a:r>
          </a:p>
        </p:txBody>
      </p:sp>
      <p:sp>
        <p:nvSpPr>
          <p:cNvPr id="3" name="Google Shape;165;p13">
            <a:extLst>
              <a:ext uri="{FF2B5EF4-FFF2-40B4-BE49-F238E27FC236}">
                <a16:creationId xmlns:a16="http://schemas.microsoft.com/office/drawing/2014/main" id="{15D9BBCB-F206-84EC-137B-280E42CF63CB}"/>
              </a:ext>
            </a:extLst>
          </p:cNvPr>
          <p:cNvSpPr txBox="1"/>
          <p:nvPr/>
        </p:nvSpPr>
        <p:spPr>
          <a:xfrm>
            <a:off x="520267" y="2026093"/>
            <a:ext cx="2786289" cy="1342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Supervision</a:t>
            </a:r>
            <a:br>
              <a:rPr lang="en-US" sz="2000" dirty="0"/>
            </a:br>
            <a:r>
              <a:rPr lang="en-US" sz="2000" dirty="0"/>
              <a:t>Dr .Lila Abou Hashem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" name="Picture 4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7B5973A9-9C21-4F88-04B4-2411A8CC3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6;p14">
            <a:extLst>
              <a:ext uri="{FF2B5EF4-FFF2-40B4-BE49-F238E27FC236}">
                <a16:creationId xmlns:a16="http://schemas.microsoft.com/office/drawing/2014/main" id="{8C4C5726-7075-4EA9-7056-8BC80F4EE767}"/>
              </a:ext>
            </a:extLst>
          </p:cNvPr>
          <p:cNvSpPr txBox="1"/>
          <p:nvPr/>
        </p:nvSpPr>
        <p:spPr>
          <a:xfrm>
            <a:off x="1650290" y="1592577"/>
            <a:ext cx="5843420" cy="195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latin typeface="Fira Sans Medium"/>
                <a:ea typeface="Fira Sans Medium"/>
                <a:cs typeface="Fira Sans Medium"/>
                <a:sym typeface="Fira Sans Medium"/>
              </a:rPr>
              <a:t>What we can do with project</a:t>
            </a:r>
            <a:endParaRPr sz="6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3049AB01-26A5-06F6-2E87-E6B1DC71C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33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/>
        </p:nvSpPr>
        <p:spPr>
          <a:xfrm>
            <a:off x="1135675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Fira Sans Medium" panose="020B0603050000020004" pitchFamily="34" charset="0"/>
              </a:rPr>
              <a:t>Bluetooth </a:t>
            </a:r>
            <a:endParaRPr sz="1200" dirty="0">
              <a:latin typeface="Fira Sans Medium" panose="020B06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1144067" y="1461106"/>
            <a:ext cx="1797391" cy="597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/>
              <a:t>module is used which acts as a medium and helps the data gets transmitted</a:t>
            </a:r>
            <a:endParaRPr sz="8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" name="Google Shape;172;p14"/>
          <p:cNvSpPr txBox="1"/>
          <p:nvPr/>
        </p:nvSpPr>
        <p:spPr>
          <a:xfrm>
            <a:off x="1135675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Measure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1135673" y="2672088"/>
            <a:ext cx="1797391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/>
              <a:t>values of voltage and current which will be further used in the generation of bill</a:t>
            </a:r>
            <a:endParaRPr sz="8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1135682" y="3621600"/>
            <a:ext cx="1796506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Fira Sans Medium" panose="020B0603050000020004" pitchFamily="34" charset="0"/>
              </a:rPr>
              <a:t>Arduino UNO</a:t>
            </a:r>
            <a:endParaRPr sz="1200" dirty="0">
              <a:latin typeface="Fira Sans Medium" panose="020B06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5" name="Google Shape;175;p14"/>
          <p:cNvSpPr txBox="1"/>
          <p:nvPr/>
        </p:nvSpPr>
        <p:spPr>
          <a:xfrm>
            <a:off x="1135682" y="3837950"/>
            <a:ext cx="1919938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/>
              <a:t>The values from the sensors are communicated to the Arduino UNO</a:t>
            </a:r>
            <a:endParaRPr sz="9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1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What we can do with project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7" name="Google Shape;177;p14"/>
          <p:cNvSpPr txBox="1"/>
          <p:nvPr/>
        </p:nvSpPr>
        <p:spPr>
          <a:xfrm>
            <a:off x="6371500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control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8" name="Google Shape;178;p14"/>
          <p:cNvSpPr txBox="1"/>
          <p:nvPr/>
        </p:nvSpPr>
        <p:spPr>
          <a:xfrm>
            <a:off x="6260172" y="1506226"/>
            <a:ext cx="1748128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/>
              <a:t>home appliance remotely using a smart phone</a:t>
            </a:r>
            <a:endParaRPr sz="10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" name="Google Shape;179;p14"/>
          <p:cNvSpPr txBox="1"/>
          <p:nvPr/>
        </p:nvSpPr>
        <p:spPr>
          <a:xfrm>
            <a:off x="6371500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Fira Sans Medium" panose="020B0603050000020004" pitchFamily="34" charset="0"/>
              </a:rPr>
              <a:t>electricity bill</a:t>
            </a:r>
            <a:endParaRPr sz="1200" dirty="0">
              <a:latin typeface="Fira Sans Medium" panose="020B06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6236207" y="2672088"/>
            <a:ext cx="1772094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/>
              <a:t>in a way of reducing the human effort in calculating all the necessary parameters</a:t>
            </a:r>
            <a:endParaRPr sz="7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>
            <a:off x="6371507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Smart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6371507" y="383797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/>
              <a:t>making houses smarter where one can control the appliance remotely</a:t>
            </a:r>
            <a:endParaRPr sz="8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83" name="Google Shape;183;p14"/>
          <p:cNvGrpSpPr/>
          <p:nvPr/>
        </p:nvGrpSpPr>
        <p:grpSpPr>
          <a:xfrm>
            <a:off x="8056664" y="1361318"/>
            <a:ext cx="630131" cy="630131"/>
            <a:chOff x="6323089" y="1361318"/>
            <a:chExt cx="630131" cy="630131"/>
          </a:xfrm>
        </p:grpSpPr>
        <p:sp>
          <p:nvSpPr>
            <p:cNvPr id="184" name="Google Shape;184;p14"/>
            <p:cNvSpPr/>
            <p:nvPr/>
          </p:nvSpPr>
          <p:spPr>
            <a:xfrm>
              <a:off x="6332385" y="1406385"/>
              <a:ext cx="612392" cy="539652"/>
            </a:xfrm>
            <a:custGeom>
              <a:avLst/>
              <a:gdLst/>
              <a:ahLst/>
              <a:cxnLst/>
              <a:rect l="l" t="t" r="r" b="b"/>
              <a:pathLst>
                <a:path w="22992" h="20261" extrusionOk="0">
                  <a:moveTo>
                    <a:pt x="11488" y="0"/>
                  </a:moveTo>
                  <a:cubicBezTo>
                    <a:pt x="7517" y="0"/>
                    <a:pt x="3747" y="2363"/>
                    <a:pt x="2122" y="6258"/>
                  </a:cubicBezTo>
                  <a:cubicBezTo>
                    <a:pt x="0" y="11420"/>
                    <a:pt x="2439" y="17342"/>
                    <a:pt x="7601" y="19495"/>
                  </a:cubicBezTo>
                  <a:cubicBezTo>
                    <a:pt x="8872" y="20014"/>
                    <a:pt x="10186" y="20261"/>
                    <a:pt x="11478" y="20261"/>
                  </a:cubicBezTo>
                  <a:cubicBezTo>
                    <a:pt x="15465" y="20261"/>
                    <a:pt x="19236" y="17915"/>
                    <a:pt x="20838" y="14017"/>
                  </a:cubicBezTo>
                  <a:cubicBezTo>
                    <a:pt x="22992" y="8823"/>
                    <a:pt x="20522" y="2901"/>
                    <a:pt x="15360" y="779"/>
                  </a:cubicBezTo>
                  <a:cubicBezTo>
                    <a:pt x="14093" y="250"/>
                    <a:pt x="12780" y="0"/>
                    <a:pt x="114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6474935" y="1526642"/>
              <a:ext cx="326465" cy="299484"/>
            </a:xfrm>
            <a:custGeom>
              <a:avLst/>
              <a:gdLst/>
              <a:ahLst/>
              <a:cxnLst/>
              <a:rect l="l" t="t" r="r" b="b"/>
              <a:pathLst>
                <a:path w="12257" h="11244" extrusionOk="0">
                  <a:moveTo>
                    <a:pt x="3896" y="1838"/>
                  </a:moveTo>
                  <a:cubicBezTo>
                    <a:pt x="4371" y="1838"/>
                    <a:pt x="4782" y="1964"/>
                    <a:pt x="5099" y="2186"/>
                  </a:cubicBezTo>
                  <a:lnTo>
                    <a:pt x="5099" y="3136"/>
                  </a:lnTo>
                  <a:cubicBezTo>
                    <a:pt x="4972" y="3294"/>
                    <a:pt x="4909" y="3484"/>
                    <a:pt x="4909" y="3674"/>
                  </a:cubicBezTo>
                  <a:lnTo>
                    <a:pt x="4909" y="4498"/>
                  </a:lnTo>
                  <a:cubicBezTo>
                    <a:pt x="4909" y="4561"/>
                    <a:pt x="4909" y="4625"/>
                    <a:pt x="4941" y="4688"/>
                  </a:cubicBezTo>
                  <a:cubicBezTo>
                    <a:pt x="4941" y="4688"/>
                    <a:pt x="4941" y="4720"/>
                    <a:pt x="4941" y="4751"/>
                  </a:cubicBezTo>
                  <a:cubicBezTo>
                    <a:pt x="4972" y="4783"/>
                    <a:pt x="4972" y="4815"/>
                    <a:pt x="4972" y="4846"/>
                  </a:cubicBezTo>
                  <a:cubicBezTo>
                    <a:pt x="5036" y="4941"/>
                    <a:pt x="5099" y="5036"/>
                    <a:pt x="5226" y="5131"/>
                  </a:cubicBezTo>
                  <a:cubicBezTo>
                    <a:pt x="5226" y="5195"/>
                    <a:pt x="5226" y="5226"/>
                    <a:pt x="5257" y="5290"/>
                  </a:cubicBezTo>
                  <a:lnTo>
                    <a:pt x="5257" y="5321"/>
                  </a:lnTo>
                  <a:cubicBezTo>
                    <a:pt x="5289" y="5353"/>
                    <a:pt x="5289" y="5353"/>
                    <a:pt x="5289" y="5353"/>
                  </a:cubicBezTo>
                  <a:cubicBezTo>
                    <a:pt x="5289" y="5385"/>
                    <a:pt x="5289" y="5385"/>
                    <a:pt x="5289" y="5416"/>
                  </a:cubicBezTo>
                  <a:cubicBezTo>
                    <a:pt x="5321" y="5448"/>
                    <a:pt x="5321" y="5480"/>
                    <a:pt x="5352" y="5543"/>
                  </a:cubicBezTo>
                  <a:cubicBezTo>
                    <a:pt x="5352" y="5543"/>
                    <a:pt x="5352" y="5575"/>
                    <a:pt x="5352" y="5575"/>
                  </a:cubicBezTo>
                  <a:cubicBezTo>
                    <a:pt x="5384" y="5638"/>
                    <a:pt x="5384" y="5670"/>
                    <a:pt x="5416" y="5701"/>
                  </a:cubicBezTo>
                  <a:cubicBezTo>
                    <a:pt x="5416" y="5701"/>
                    <a:pt x="5416" y="5733"/>
                    <a:pt x="5416" y="5733"/>
                  </a:cubicBezTo>
                  <a:lnTo>
                    <a:pt x="5447" y="5765"/>
                  </a:lnTo>
                  <a:cubicBezTo>
                    <a:pt x="5447" y="5765"/>
                    <a:pt x="5447" y="5796"/>
                    <a:pt x="5447" y="5796"/>
                  </a:cubicBezTo>
                  <a:cubicBezTo>
                    <a:pt x="5479" y="5828"/>
                    <a:pt x="5479" y="5891"/>
                    <a:pt x="5511" y="5923"/>
                  </a:cubicBezTo>
                  <a:cubicBezTo>
                    <a:pt x="5511" y="5923"/>
                    <a:pt x="5511" y="5923"/>
                    <a:pt x="5511" y="5955"/>
                  </a:cubicBezTo>
                  <a:cubicBezTo>
                    <a:pt x="5542" y="5955"/>
                    <a:pt x="5542" y="5986"/>
                    <a:pt x="5574" y="6018"/>
                  </a:cubicBezTo>
                  <a:cubicBezTo>
                    <a:pt x="5574" y="6050"/>
                    <a:pt x="5606" y="6113"/>
                    <a:pt x="5637" y="6145"/>
                  </a:cubicBezTo>
                  <a:cubicBezTo>
                    <a:pt x="5637" y="6145"/>
                    <a:pt x="5637" y="6176"/>
                    <a:pt x="5669" y="6208"/>
                  </a:cubicBezTo>
                  <a:cubicBezTo>
                    <a:pt x="5701" y="6240"/>
                    <a:pt x="5732" y="6303"/>
                    <a:pt x="5732" y="6335"/>
                  </a:cubicBezTo>
                  <a:cubicBezTo>
                    <a:pt x="5732" y="6335"/>
                    <a:pt x="5764" y="6366"/>
                    <a:pt x="5764" y="6366"/>
                  </a:cubicBezTo>
                  <a:cubicBezTo>
                    <a:pt x="5796" y="6430"/>
                    <a:pt x="5859" y="6493"/>
                    <a:pt x="5891" y="6556"/>
                  </a:cubicBezTo>
                  <a:lnTo>
                    <a:pt x="5922" y="6588"/>
                  </a:lnTo>
                  <a:lnTo>
                    <a:pt x="5922" y="7285"/>
                  </a:lnTo>
                  <a:cubicBezTo>
                    <a:pt x="5922" y="7475"/>
                    <a:pt x="5827" y="7665"/>
                    <a:pt x="5637" y="7760"/>
                  </a:cubicBezTo>
                  <a:lnTo>
                    <a:pt x="5099" y="8045"/>
                  </a:lnTo>
                  <a:lnTo>
                    <a:pt x="5004" y="8045"/>
                  </a:lnTo>
                  <a:lnTo>
                    <a:pt x="4972" y="8108"/>
                  </a:lnTo>
                  <a:lnTo>
                    <a:pt x="3832" y="8742"/>
                  </a:lnTo>
                  <a:cubicBezTo>
                    <a:pt x="3230" y="9090"/>
                    <a:pt x="2850" y="9692"/>
                    <a:pt x="2850" y="10357"/>
                  </a:cubicBezTo>
                  <a:lnTo>
                    <a:pt x="2850" y="10832"/>
                  </a:lnTo>
                  <a:lnTo>
                    <a:pt x="412" y="10832"/>
                  </a:lnTo>
                  <a:lnTo>
                    <a:pt x="412" y="10452"/>
                  </a:lnTo>
                  <a:cubicBezTo>
                    <a:pt x="412" y="10008"/>
                    <a:pt x="665" y="9597"/>
                    <a:pt x="1045" y="9375"/>
                  </a:cubicBezTo>
                  <a:lnTo>
                    <a:pt x="2407" y="8520"/>
                  </a:lnTo>
                  <a:cubicBezTo>
                    <a:pt x="2692" y="8393"/>
                    <a:pt x="2850" y="8108"/>
                    <a:pt x="2850" y="7791"/>
                  </a:cubicBezTo>
                  <a:lnTo>
                    <a:pt x="2850" y="7063"/>
                  </a:lnTo>
                  <a:lnTo>
                    <a:pt x="2787" y="7000"/>
                  </a:lnTo>
                  <a:cubicBezTo>
                    <a:pt x="2787" y="7000"/>
                    <a:pt x="2249" y="6493"/>
                    <a:pt x="2090" y="5796"/>
                  </a:cubicBezTo>
                  <a:lnTo>
                    <a:pt x="2059" y="5701"/>
                  </a:lnTo>
                  <a:lnTo>
                    <a:pt x="1995" y="5670"/>
                  </a:lnTo>
                  <a:cubicBezTo>
                    <a:pt x="1900" y="5606"/>
                    <a:pt x="1837" y="5511"/>
                    <a:pt x="1837" y="5385"/>
                  </a:cubicBezTo>
                  <a:lnTo>
                    <a:pt x="1837" y="4688"/>
                  </a:lnTo>
                  <a:cubicBezTo>
                    <a:pt x="1837" y="4593"/>
                    <a:pt x="1900" y="4530"/>
                    <a:pt x="1995" y="4435"/>
                  </a:cubicBezTo>
                  <a:lnTo>
                    <a:pt x="2059" y="4371"/>
                  </a:lnTo>
                  <a:lnTo>
                    <a:pt x="2059" y="3294"/>
                  </a:lnTo>
                  <a:cubicBezTo>
                    <a:pt x="2059" y="3231"/>
                    <a:pt x="2154" y="1838"/>
                    <a:pt x="3896" y="1838"/>
                  </a:cubicBezTo>
                  <a:close/>
                  <a:moveTo>
                    <a:pt x="7569" y="413"/>
                  </a:moveTo>
                  <a:cubicBezTo>
                    <a:pt x="8361" y="413"/>
                    <a:pt x="8931" y="634"/>
                    <a:pt x="9279" y="1014"/>
                  </a:cubicBezTo>
                  <a:cubicBezTo>
                    <a:pt x="9659" y="1458"/>
                    <a:pt x="9596" y="2028"/>
                    <a:pt x="9596" y="2028"/>
                  </a:cubicBezTo>
                  <a:lnTo>
                    <a:pt x="9596" y="3326"/>
                  </a:lnTo>
                  <a:lnTo>
                    <a:pt x="9659" y="3389"/>
                  </a:lnTo>
                  <a:cubicBezTo>
                    <a:pt x="9754" y="3484"/>
                    <a:pt x="9818" y="3579"/>
                    <a:pt x="9818" y="3706"/>
                  </a:cubicBezTo>
                  <a:lnTo>
                    <a:pt x="9818" y="4530"/>
                  </a:lnTo>
                  <a:cubicBezTo>
                    <a:pt x="9818" y="4688"/>
                    <a:pt x="9691" y="4846"/>
                    <a:pt x="9533" y="4910"/>
                  </a:cubicBezTo>
                  <a:lnTo>
                    <a:pt x="9406" y="4941"/>
                  </a:lnTo>
                  <a:lnTo>
                    <a:pt x="9374" y="5036"/>
                  </a:lnTo>
                  <a:cubicBezTo>
                    <a:pt x="9248" y="5448"/>
                    <a:pt x="9058" y="5860"/>
                    <a:pt x="8804" y="6208"/>
                  </a:cubicBezTo>
                  <a:cubicBezTo>
                    <a:pt x="8741" y="6303"/>
                    <a:pt x="8678" y="6366"/>
                    <a:pt x="8646" y="6430"/>
                  </a:cubicBezTo>
                  <a:lnTo>
                    <a:pt x="8583" y="6493"/>
                  </a:lnTo>
                  <a:lnTo>
                    <a:pt x="8583" y="7316"/>
                  </a:lnTo>
                  <a:cubicBezTo>
                    <a:pt x="8583" y="7696"/>
                    <a:pt x="8773" y="8013"/>
                    <a:pt x="9121" y="8171"/>
                  </a:cubicBezTo>
                  <a:lnTo>
                    <a:pt x="11053" y="9153"/>
                  </a:lnTo>
                  <a:cubicBezTo>
                    <a:pt x="11559" y="9407"/>
                    <a:pt x="11844" y="9882"/>
                    <a:pt x="11844" y="10420"/>
                  </a:cubicBezTo>
                  <a:lnTo>
                    <a:pt x="11844" y="10832"/>
                  </a:lnTo>
                  <a:lnTo>
                    <a:pt x="3262" y="10832"/>
                  </a:lnTo>
                  <a:lnTo>
                    <a:pt x="3262" y="10388"/>
                  </a:lnTo>
                  <a:cubicBezTo>
                    <a:pt x="3262" y="9850"/>
                    <a:pt x="3547" y="9375"/>
                    <a:pt x="4022" y="9122"/>
                  </a:cubicBezTo>
                  <a:lnTo>
                    <a:pt x="5859" y="8108"/>
                  </a:lnTo>
                  <a:cubicBezTo>
                    <a:pt x="6144" y="7950"/>
                    <a:pt x="6334" y="7633"/>
                    <a:pt x="6334" y="7285"/>
                  </a:cubicBezTo>
                  <a:lnTo>
                    <a:pt x="6334" y="6461"/>
                  </a:lnTo>
                  <a:lnTo>
                    <a:pt x="6302" y="6430"/>
                  </a:lnTo>
                  <a:lnTo>
                    <a:pt x="6302" y="6398"/>
                  </a:lnTo>
                  <a:cubicBezTo>
                    <a:pt x="6302" y="6398"/>
                    <a:pt x="6271" y="6398"/>
                    <a:pt x="6271" y="6366"/>
                  </a:cubicBezTo>
                  <a:lnTo>
                    <a:pt x="6239" y="6366"/>
                  </a:lnTo>
                  <a:cubicBezTo>
                    <a:pt x="6239" y="6335"/>
                    <a:pt x="6239" y="6335"/>
                    <a:pt x="6207" y="6303"/>
                  </a:cubicBezTo>
                  <a:cubicBezTo>
                    <a:pt x="6176" y="6271"/>
                    <a:pt x="6144" y="6208"/>
                    <a:pt x="6112" y="6145"/>
                  </a:cubicBezTo>
                  <a:cubicBezTo>
                    <a:pt x="6081" y="6113"/>
                    <a:pt x="6049" y="6081"/>
                    <a:pt x="6049" y="6050"/>
                  </a:cubicBezTo>
                  <a:lnTo>
                    <a:pt x="6017" y="6050"/>
                  </a:lnTo>
                  <a:cubicBezTo>
                    <a:pt x="5986" y="5955"/>
                    <a:pt x="5922" y="5860"/>
                    <a:pt x="5891" y="5765"/>
                  </a:cubicBezTo>
                  <a:cubicBezTo>
                    <a:pt x="5859" y="5733"/>
                    <a:pt x="5827" y="5670"/>
                    <a:pt x="5796" y="5606"/>
                  </a:cubicBezTo>
                  <a:lnTo>
                    <a:pt x="5796" y="5575"/>
                  </a:lnTo>
                  <a:cubicBezTo>
                    <a:pt x="5796" y="5575"/>
                    <a:pt x="5764" y="5543"/>
                    <a:pt x="5764" y="5511"/>
                  </a:cubicBezTo>
                  <a:cubicBezTo>
                    <a:pt x="5764" y="5511"/>
                    <a:pt x="5764" y="5480"/>
                    <a:pt x="5764" y="5480"/>
                  </a:cubicBezTo>
                  <a:cubicBezTo>
                    <a:pt x="5732" y="5448"/>
                    <a:pt x="5732" y="5416"/>
                    <a:pt x="5701" y="5385"/>
                  </a:cubicBezTo>
                  <a:cubicBezTo>
                    <a:pt x="5701" y="5353"/>
                    <a:pt x="5669" y="5290"/>
                    <a:pt x="5669" y="5226"/>
                  </a:cubicBezTo>
                  <a:lnTo>
                    <a:pt x="5637" y="5195"/>
                  </a:lnTo>
                  <a:cubicBezTo>
                    <a:pt x="5637" y="5163"/>
                    <a:pt x="5637" y="5163"/>
                    <a:pt x="5637" y="5163"/>
                  </a:cubicBezTo>
                  <a:cubicBezTo>
                    <a:pt x="5637" y="5100"/>
                    <a:pt x="5606" y="5036"/>
                    <a:pt x="5606" y="4973"/>
                  </a:cubicBezTo>
                  <a:lnTo>
                    <a:pt x="5574" y="4910"/>
                  </a:lnTo>
                  <a:lnTo>
                    <a:pt x="5511" y="4846"/>
                  </a:lnTo>
                  <a:cubicBezTo>
                    <a:pt x="5384" y="4783"/>
                    <a:pt x="5321" y="4656"/>
                    <a:pt x="5321" y="4498"/>
                  </a:cubicBezTo>
                  <a:lnTo>
                    <a:pt x="5321" y="3706"/>
                  </a:lnTo>
                  <a:cubicBezTo>
                    <a:pt x="5321" y="3579"/>
                    <a:pt x="5352" y="3484"/>
                    <a:pt x="5447" y="3389"/>
                  </a:cubicBezTo>
                  <a:lnTo>
                    <a:pt x="5511" y="3326"/>
                  </a:lnTo>
                  <a:lnTo>
                    <a:pt x="5511" y="1996"/>
                  </a:lnTo>
                  <a:cubicBezTo>
                    <a:pt x="5511" y="1838"/>
                    <a:pt x="5511" y="1394"/>
                    <a:pt x="5827" y="1014"/>
                  </a:cubicBezTo>
                  <a:cubicBezTo>
                    <a:pt x="6176" y="634"/>
                    <a:pt x="6746" y="413"/>
                    <a:pt x="7569" y="413"/>
                  </a:cubicBezTo>
                  <a:close/>
                  <a:moveTo>
                    <a:pt x="7569" y="1"/>
                  </a:moveTo>
                  <a:cubicBezTo>
                    <a:pt x="6651" y="1"/>
                    <a:pt x="5954" y="254"/>
                    <a:pt x="5542" y="729"/>
                  </a:cubicBezTo>
                  <a:cubicBezTo>
                    <a:pt x="5257" y="1046"/>
                    <a:pt x="5131" y="1426"/>
                    <a:pt x="5131" y="1711"/>
                  </a:cubicBezTo>
                  <a:cubicBezTo>
                    <a:pt x="4782" y="1521"/>
                    <a:pt x="4339" y="1426"/>
                    <a:pt x="3896" y="1426"/>
                  </a:cubicBezTo>
                  <a:cubicBezTo>
                    <a:pt x="1774" y="1426"/>
                    <a:pt x="1647" y="3231"/>
                    <a:pt x="1647" y="3263"/>
                  </a:cubicBezTo>
                  <a:lnTo>
                    <a:pt x="1647" y="4213"/>
                  </a:lnTo>
                  <a:cubicBezTo>
                    <a:pt x="1520" y="4340"/>
                    <a:pt x="1425" y="4530"/>
                    <a:pt x="1425" y="4688"/>
                  </a:cubicBezTo>
                  <a:lnTo>
                    <a:pt x="1425" y="5385"/>
                  </a:lnTo>
                  <a:cubicBezTo>
                    <a:pt x="1425" y="5606"/>
                    <a:pt x="1520" y="5828"/>
                    <a:pt x="1710" y="5955"/>
                  </a:cubicBezTo>
                  <a:cubicBezTo>
                    <a:pt x="1869" y="6588"/>
                    <a:pt x="2280" y="7063"/>
                    <a:pt x="2439" y="7253"/>
                  </a:cubicBezTo>
                  <a:lnTo>
                    <a:pt x="2439" y="7791"/>
                  </a:lnTo>
                  <a:cubicBezTo>
                    <a:pt x="2439" y="7950"/>
                    <a:pt x="2344" y="8108"/>
                    <a:pt x="2217" y="8203"/>
                  </a:cubicBezTo>
                  <a:lnTo>
                    <a:pt x="855" y="9027"/>
                  </a:lnTo>
                  <a:cubicBezTo>
                    <a:pt x="317" y="9312"/>
                    <a:pt x="0" y="9882"/>
                    <a:pt x="0" y="10452"/>
                  </a:cubicBezTo>
                  <a:lnTo>
                    <a:pt x="0" y="11243"/>
                  </a:lnTo>
                  <a:lnTo>
                    <a:pt x="12256" y="11243"/>
                  </a:lnTo>
                  <a:lnTo>
                    <a:pt x="12256" y="10420"/>
                  </a:lnTo>
                  <a:cubicBezTo>
                    <a:pt x="12256" y="9723"/>
                    <a:pt x="11876" y="9090"/>
                    <a:pt x="11243" y="8773"/>
                  </a:cubicBezTo>
                  <a:lnTo>
                    <a:pt x="9279" y="7791"/>
                  </a:lnTo>
                  <a:cubicBezTo>
                    <a:pt x="9121" y="7696"/>
                    <a:pt x="8994" y="7506"/>
                    <a:pt x="8994" y="7316"/>
                  </a:cubicBezTo>
                  <a:lnTo>
                    <a:pt x="8994" y="6620"/>
                  </a:lnTo>
                  <a:cubicBezTo>
                    <a:pt x="9058" y="6556"/>
                    <a:pt x="9089" y="6493"/>
                    <a:pt x="9153" y="6430"/>
                  </a:cubicBezTo>
                  <a:cubicBezTo>
                    <a:pt x="9406" y="6081"/>
                    <a:pt x="9596" y="5670"/>
                    <a:pt x="9754" y="5226"/>
                  </a:cubicBezTo>
                  <a:cubicBezTo>
                    <a:pt x="10039" y="5100"/>
                    <a:pt x="10229" y="4815"/>
                    <a:pt x="10229" y="4498"/>
                  </a:cubicBezTo>
                  <a:lnTo>
                    <a:pt x="10229" y="3674"/>
                  </a:lnTo>
                  <a:cubicBezTo>
                    <a:pt x="10229" y="3484"/>
                    <a:pt x="10134" y="3294"/>
                    <a:pt x="10008" y="3136"/>
                  </a:cubicBezTo>
                  <a:lnTo>
                    <a:pt x="10008" y="2059"/>
                  </a:lnTo>
                  <a:cubicBezTo>
                    <a:pt x="10039" y="1964"/>
                    <a:pt x="10071" y="1268"/>
                    <a:pt x="9596" y="729"/>
                  </a:cubicBezTo>
                  <a:cubicBezTo>
                    <a:pt x="9153" y="254"/>
                    <a:pt x="8488" y="1"/>
                    <a:pt x="7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6533133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6323089" y="1446524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4"/>
          <p:cNvGrpSpPr/>
          <p:nvPr/>
        </p:nvGrpSpPr>
        <p:grpSpPr>
          <a:xfrm>
            <a:off x="8056664" y="3637093"/>
            <a:ext cx="630131" cy="630131"/>
            <a:chOff x="6323089" y="3637093"/>
            <a:chExt cx="630131" cy="630131"/>
          </a:xfrm>
        </p:grpSpPr>
        <p:sp>
          <p:nvSpPr>
            <p:cNvPr id="189" name="Google Shape;189;p14"/>
            <p:cNvSpPr/>
            <p:nvPr/>
          </p:nvSpPr>
          <p:spPr>
            <a:xfrm>
              <a:off x="6368635" y="3682639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1"/>
                  </a:moveTo>
                  <a:cubicBezTo>
                    <a:pt x="4530" y="1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1"/>
                    <a:pt x="101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6504447" y="3817598"/>
              <a:ext cx="124013" cy="124865"/>
            </a:xfrm>
            <a:custGeom>
              <a:avLst/>
              <a:gdLst/>
              <a:ahLst/>
              <a:cxnLst/>
              <a:rect l="l" t="t" r="r" b="b"/>
              <a:pathLst>
                <a:path w="4656" h="4688" extrusionOk="0">
                  <a:moveTo>
                    <a:pt x="4054" y="381"/>
                  </a:moveTo>
                  <a:cubicBezTo>
                    <a:pt x="4213" y="381"/>
                    <a:pt x="4308" y="476"/>
                    <a:pt x="4308" y="602"/>
                  </a:cubicBezTo>
                  <a:lnTo>
                    <a:pt x="4308" y="4086"/>
                  </a:lnTo>
                  <a:cubicBezTo>
                    <a:pt x="4308" y="4213"/>
                    <a:pt x="4213" y="4339"/>
                    <a:pt x="4054" y="4339"/>
                  </a:cubicBezTo>
                  <a:lnTo>
                    <a:pt x="602" y="4339"/>
                  </a:lnTo>
                  <a:cubicBezTo>
                    <a:pt x="444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44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1" y="286"/>
                    <a:pt x="1" y="602"/>
                  </a:cubicBezTo>
                  <a:lnTo>
                    <a:pt x="1" y="4086"/>
                  </a:lnTo>
                  <a:cubicBezTo>
                    <a:pt x="1" y="4403"/>
                    <a:pt x="254" y="4688"/>
                    <a:pt x="602" y="4688"/>
                  </a:cubicBezTo>
                  <a:lnTo>
                    <a:pt x="4054" y="4688"/>
                  </a:lnTo>
                  <a:cubicBezTo>
                    <a:pt x="4403" y="4688"/>
                    <a:pt x="4656" y="4403"/>
                    <a:pt x="4656" y="4086"/>
                  </a:cubicBezTo>
                  <a:lnTo>
                    <a:pt x="4656" y="602"/>
                  </a:lnTo>
                  <a:cubicBezTo>
                    <a:pt x="4656" y="286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6647850" y="3817598"/>
              <a:ext cx="124865" cy="124865"/>
            </a:xfrm>
            <a:custGeom>
              <a:avLst/>
              <a:gdLst/>
              <a:ahLst/>
              <a:cxnLst/>
              <a:rect l="l" t="t" r="r" b="b"/>
              <a:pathLst>
                <a:path w="4688" h="4688" extrusionOk="0">
                  <a:moveTo>
                    <a:pt x="4086" y="381"/>
                  </a:moveTo>
                  <a:cubicBezTo>
                    <a:pt x="4212" y="381"/>
                    <a:pt x="4307" y="476"/>
                    <a:pt x="4307" y="602"/>
                  </a:cubicBezTo>
                  <a:lnTo>
                    <a:pt x="4307" y="4086"/>
                  </a:lnTo>
                  <a:cubicBezTo>
                    <a:pt x="4307" y="4213"/>
                    <a:pt x="4212" y="4339"/>
                    <a:pt x="4086" y="4339"/>
                  </a:cubicBezTo>
                  <a:lnTo>
                    <a:pt x="602" y="4339"/>
                  </a:lnTo>
                  <a:cubicBezTo>
                    <a:pt x="475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75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0" y="286"/>
                    <a:pt x="0" y="602"/>
                  </a:cubicBezTo>
                  <a:lnTo>
                    <a:pt x="0" y="4086"/>
                  </a:lnTo>
                  <a:cubicBezTo>
                    <a:pt x="0" y="4403"/>
                    <a:pt x="254" y="4688"/>
                    <a:pt x="602" y="4688"/>
                  </a:cubicBezTo>
                  <a:lnTo>
                    <a:pt x="4086" y="4688"/>
                  </a:lnTo>
                  <a:cubicBezTo>
                    <a:pt x="4402" y="4688"/>
                    <a:pt x="4687" y="4403"/>
                    <a:pt x="4687" y="4086"/>
                  </a:cubicBezTo>
                  <a:lnTo>
                    <a:pt x="4687" y="602"/>
                  </a:lnTo>
                  <a:cubicBezTo>
                    <a:pt x="4687" y="286"/>
                    <a:pt x="4402" y="1"/>
                    <a:pt x="4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6504447" y="3961827"/>
              <a:ext cx="124013" cy="124039"/>
            </a:xfrm>
            <a:custGeom>
              <a:avLst/>
              <a:gdLst/>
              <a:ahLst/>
              <a:cxnLst/>
              <a:rect l="l" t="t" r="r" b="b"/>
              <a:pathLst>
                <a:path w="4656" h="4657" extrusionOk="0">
                  <a:moveTo>
                    <a:pt x="4054" y="349"/>
                  </a:moveTo>
                  <a:cubicBezTo>
                    <a:pt x="4213" y="349"/>
                    <a:pt x="4308" y="444"/>
                    <a:pt x="4308" y="603"/>
                  </a:cubicBezTo>
                  <a:lnTo>
                    <a:pt x="4308" y="4055"/>
                  </a:lnTo>
                  <a:cubicBezTo>
                    <a:pt x="4308" y="4213"/>
                    <a:pt x="4213" y="4308"/>
                    <a:pt x="4054" y="4308"/>
                  </a:cubicBezTo>
                  <a:lnTo>
                    <a:pt x="602" y="4308"/>
                  </a:lnTo>
                  <a:cubicBezTo>
                    <a:pt x="444" y="4308"/>
                    <a:pt x="349" y="4213"/>
                    <a:pt x="349" y="4055"/>
                  </a:cubicBezTo>
                  <a:lnTo>
                    <a:pt x="349" y="603"/>
                  </a:lnTo>
                  <a:cubicBezTo>
                    <a:pt x="349" y="476"/>
                    <a:pt x="444" y="349"/>
                    <a:pt x="602" y="349"/>
                  </a:cubicBezTo>
                  <a:close/>
                  <a:moveTo>
                    <a:pt x="602" y="1"/>
                  </a:moveTo>
                  <a:cubicBezTo>
                    <a:pt x="254" y="1"/>
                    <a:pt x="1" y="254"/>
                    <a:pt x="1" y="603"/>
                  </a:cubicBezTo>
                  <a:lnTo>
                    <a:pt x="1" y="4055"/>
                  </a:lnTo>
                  <a:cubicBezTo>
                    <a:pt x="1" y="4403"/>
                    <a:pt x="254" y="4656"/>
                    <a:pt x="602" y="4656"/>
                  </a:cubicBezTo>
                  <a:lnTo>
                    <a:pt x="4054" y="4656"/>
                  </a:lnTo>
                  <a:cubicBezTo>
                    <a:pt x="4403" y="4656"/>
                    <a:pt x="4656" y="4403"/>
                    <a:pt x="4656" y="4055"/>
                  </a:cubicBezTo>
                  <a:lnTo>
                    <a:pt x="4656" y="603"/>
                  </a:lnTo>
                  <a:cubicBezTo>
                    <a:pt x="4656" y="254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6647850" y="3961827"/>
              <a:ext cx="124865" cy="124039"/>
            </a:xfrm>
            <a:custGeom>
              <a:avLst/>
              <a:gdLst/>
              <a:ahLst/>
              <a:cxnLst/>
              <a:rect l="l" t="t" r="r" b="b"/>
              <a:pathLst>
                <a:path w="4688" h="4657" extrusionOk="0">
                  <a:moveTo>
                    <a:pt x="2344" y="1"/>
                  </a:moveTo>
                  <a:cubicBezTo>
                    <a:pt x="2249" y="1"/>
                    <a:pt x="2154" y="64"/>
                    <a:pt x="2154" y="159"/>
                  </a:cubicBezTo>
                  <a:lnTo>
                    <a:pt x="2154" y="2154"/>
                  </a:lnTo>
                  <a:lnTo>
                    <a:pt x="190" y="2154"/>
                  </a:lnTo>
                  <a:cubicBezTo>
                    <a:pt x="64" y="2154"/>
                    <a:pt x="0" y="2218"/>
                    <a:pt x="0" y="2344"/>
                  </a:cubicBezTo>
                  <a:cubicBezTo>
                    <a:pt x="0" y="2439"/>
                    <a:pt x="64" y="2503"/>
                    <a:pt x="190" y="2503"/>
                  </a:cubicBezTo>
                  <a:lnTo>
                    <a:pt x="2154" y="2503"/>
                  </a:lnTo>
                  <a:lnTo>
                    <a:pt x="2154" y="4498"/>
                  </a:lnTo>
                  <a:cubicBezTo>
                    <a:pt x="2154" y="4593"/>
                    <a:pt x="2249" y="4656"/>
                    <a:pt x="2344" y="4656"/>
                  </a:cubicBezTo>
                  <a:cubicBezTo>
                    <a:pt x="2439" y="4656"/>
                    <a:pt x="2502" y="4593"/>
                    <a:pt x="2502" y="4498"/>
                  </a:cubicBezTo>
                  <a:lnTo>
                    <a:pt x="2502" y="2503"/>
                  </a:lnTo>
                  <a:lnTo>
                    <a:pt x="4497" y="2503"/>
                  </a:lnTo>
                  <a:cubicBezTo>
                    <a:pt x="4592" y="2503"/>
                    <a:pt x="4687" y="2439"/>
                    <a:pt x="4687" y="2344"/>
                  </a:cubicBezTo>
                  <a:cubicBezTo>
                    <a:pt x="4687" y="2218"/>
                    <a:pt x="4592" y="2154"/>
                    <a:pt x="4497" y="2154"/>
                  </a:cubicBezTo>
                  <a:lnTo>
                    <a:pt x="2502" y="2154"/>
                  </a:lnTo>
                  <a:lnTo>
                    <a:pt x="2502" y="159"/>
                  </a:lnTo>
                  <a:cubicBezTo>
                    <a:pt x="2502" y="64"/>
                    <a:pt x="2439" y="1"/>
                    <a:pt x="2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6533133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4"/>
                    <a:pt x="0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6323089" y="37222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5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4"/>
          <p:cNvGrpSpPr/>
          <p:nvPr/>
        </p:nvGrpSpPr>
        <p:grpSpPr>
          <a:xfrm>
            <a:off x="8056664" y="2499219"/>
            <a:ext cx="630131" cy="630104"/>
            <a:chOff x="6323089" y="2499219"/>
            <a:chExt cx="630131" cy="630104"/>
          </a:xfrm>
        </p:grpSpPr>
        <p:sp>
          <p:nvSpPr>
            <p:cNvPr id="197" name="Google Shape;197;p14"/>
            <p:cNvSpPr/>
            <p:nvPr/>
          </p:nvSpPr>
          <p:spPr>
            <a:xfrm>
              <a:off x="6368635" y="2544765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0"/>
                  </a:moveTo>
                  <a:cubicBezTo>
                    <a:pt x="4530" y="0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6544932" y="2639239"/>
              <a:ext cx="186445" cy="350064"/>
            </a:xfrm>
            <a:custGeom>
              <a:avLst/>
              <a:gdLst/>
              <a:ahLst/>
              <a:cxnLst/>
              <a:rect l="l" t="t" r="r" b="b"/>
              <a:pathLst>
                <a:path w="7000" h="13143" extrusionOk="0">
                  <a:moveTo>
                    <a:pt x="4371" y="444"/>
                  </a:moveTo>
                  <a:lnTo>
                    <a:pt x="4371" y="887"/>
                  </a:lnTo>
                  <a:lnTo>
                    <a:pt x="2629" y="887"/>
                  </a:lnTo>
                  <a:lnTo>
                    <a:pt x="2629" y="444"/>
                  </a:lnTo>
                  <a:close/>
                  <a:moveTo>
                    <a:pt x="6240" y="1299"/>
                  </a:moveTo>
                  <a:cubicBezTo>
                    <a:pt x="6430" y="1299"/>
                    <a:pt x="6588" y="1457"/>
                    <a:pt x="6588" y="1615"/>
                  </a:cubicBezTo>
                  <a:lnTo>
                    <a:pt x="6588" y="12383"/>
                  </a:lnTo>
                  <a:cubicBezTo>
                    <a:pt x="6588" y="12573"/>
                    <a:pt x="6430" y="12699"/>
                    <a:pt x="6240" y="12699"/>
                  </a:cubicBezTo>
                  <a:lnTo>
                    <a:pt x="761" y="12699"/>
                  </a:lnTo>
                  <a:cubicBezTo>
                    <a:pt x="571" y="12699"/>
                    <a:pt x="444" y="12573"/>
                    <a:pt x="444" y="12383"/>
                  </a:cubicBezTo>
                  <a:lnTo>
                    <a:pt x="444" y="1615"/>
                  </a:lnTo>
                  <a:cubicBezTo>
                    <a:pt x="444" y="1457"/>
                    <a:pt x="571" y="1299"/>
                    <a:pt x="761" y="1299"/>
                  </a:cubicBezTo>
                  <a:close/>
                  <a:moveTo>
                    <a:pt x="2186" y="0"/>
                  </a:moveTo>
                  <a:lnTo>
                    <a:pt x="2186" y="855"/>
                  </a:lnTo>
                  <a:lnTo>
                    <a:pt x="761" y="855"/>
                  </a:lnTo>
                  <a:cubicBezTo>
                    <a:pt x="349" y="855"/>
                    <a:pt x="1" y="1204"/>
                    <a:pt x="1" y="1615"/>
                  </a:cubicBezTo>
                  <a:lnTo>
                    <a:pt x="1" y="12383"/>
                  </a:lnTo>
                  <a:cubicBezTo>
                    <a:pt x="1" y="12794"/>
                    <a:pt x="349" y="13143"/>
                    <a:pt x="761" y="13143"/>
                  </a:cubicBezTo>
                  <a:lnTo>
                    <a:pt x="6240" y="13143"/>
                  </a:lnTo>
                  <a:cubicBezTo>
                    <a:pt x="6683" y="13143"/>
                    <a:pt x="7000" y="12794"/>
                    <a:pt x="7000" y="12383"/>
                  </a:cubicBezTo>
                  <a:lnTo>
                    <a:pt x="7000" y="1615"/>
                  </a:lnTo>
                  <a:cubicBezTo>
                    <a:pt x="7000" y="1204"/>
                    <a:pt x="6683" y="855"/>
                    <a:pt x="6240" y="855"/>
                  </a:cubicBezTo>
                  <a:lnTo>
                    <a:pt x="4814" y="855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6587122" y="2731183"/>
              <a:ext cx="102092" cy="188949"/>
            </a:xfrm>
            <a:custGeom>
              <a:avLst/>
              <a:gdLst/>
              <a:ahLst/>
              <a:cxnLst/>
              <a:rect l="l" t="t" r="r" b="b"/>
              <a:pathLst>
                <a:path w="3833" h="7094" extrusionOk="0">
                  <a:moveTo>
                    <a:pt x="2344" y="1013"/>
                  </a:moveTo>
                  <a:lnTo>
                    <a:pt x="2344" y="3325"/>
                  </a:lnTo>
                  <a:lnTo>
                    <a:pt x="3104" y="3325"/>
                  </a:lnTo>
                  <a:lnTo>
                    <a:pt x="1710" y="5985"/>
                  </a:lnTo>
                  <a:lnTo>
                    <a:pt x="1710" y="3547"/>
                  </a:lnTo>
                  <a:lnTo>
                    <a:pt x="792" y="3547"/>
                  </a:lnTo>
                  <a:lnTo>
                    <a:pt x="2344" y="1013"/>
                  </a:lnTo>
                  <a:close/>
                  <a:moveTo>
                    <a:pt x="2502" y="0"/>
                  </a:moveTo>
                  <a:lnTo>
                    <a:pt x="2375" y="127"/>
                  </a:lnTo>
                  <a:lnTo>
                    <a:pt x="0" y="3990"/>
                  </a:lnTo>
                  <a:lnTo>
                    <a:pt x="1267" y="3990"/>
                  </a:lnTo>
                  <a:lnTo>
                    <a:pt x="1267" y="6809"/>
                  </a:lnTo>
                  <a:cubicBezTo>
                    <a:pt x="1267" y="6904"/>
                    <a:pt x="1299" y="6999"/>
                    <a:pt x="1394" y="7031"/>
                  </a:cubicBezTo>
                  <a:lnTo>
                    <a:pt x="1584" y="7094"/>
                  </a:lnTo>
                  <a:lnTo>
                    <a:pt x="1679" y="6967"/>
                  </a:lnTo>
                  <a:lnTo>
                    <a:pt x="3832" y="2882"/>
                  </a:lnTo>
                  <a:lnTo>
                    <a:pt x="2787" y="2882"/>
                  </a:lnTo>
                  <a:lnTo>
                    <a:pt x="2787" y="285"/>
                  </a:lnTo>
                  <a:cubicBezTo>
                    <a:pt x="2787" y="190"/>
                    <a:pt x="2755" y="95"/>
                    <a:pt x="2660" y="63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6533133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3"/>
                    <a:pt x="0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6323089" y="25843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1"/>
                  </a:moveTo>
                  <a:cubicBezTo>
                    <a:pt x="1458" y="2154"/>
                    <a:pt x="1" y="5226"/>
                    <a:pt x="1" y="8615"/>
                  </a:cubicBezTo>
                  <a:cubicBezTo>
                    <a:pt x="1" y="15138"/>
                    <a:pt x="5321" y="20459"/>
                    <a:pt x="11845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4"/>
          <p:cNvGrpSpPr/>
          <p:nvPr/>
        </p:nvGrpSpPr>
        <p:grpSpPr>
          <a:xfrm>
            <a:off x="457201" y="1361318"/>
            <a:ext cx="630104" cy="630131"/>
            <a:chOff x="2190776" y="1361318"/>
            <a:chExt cx="630104" cy="630131"/>
          </a:xfrm>
        </p:grpSpPr>
        <p:sp>
          <p:nvSpPr>
            <p:cNvPr id="203" name="Google Shape;203;p14"/>
            <p:cNvSpPr/>
            <p:nvPr/>
          </p:nvSpPr>
          <p:spPr>
            <a:xfrm>
              <a:off x="2200045" y="1406731"/>
              <a:ext cx="611566" cy="539305"/>
            </a:xfrm>
            <a:custGeom>
              <a:avLst/>
              <a:gdLst/>
              <a:ahLst/>
              <a:cxnLst/>
              <a:rect l="l" t="t" r="r" b="b"/>
              <a:pathLst>
                <a:path w="22961" h="20248" extrusionOk="0">
                  <a:moveTo>
                    <a:pt x="11461" y="1"/>
                  </a:moveTo>
                  <a:cubicBezTo>
                    <a:pt x="10173" y="1"/>
                    <a:pt x="8864" y="247"/>
                    <a:pt x="7601" y="766"/>
                  </a:cubicBezTo>
                  <a:cubicBezTo>
                    <a:pt x="2439" y="2919"/>
                    <a:pt x="0" y="8842"/>
                    <a:pt x="2122" y="14004"/>
                  </a:cubicBezTo>
                  <a:cubicBezTo>
                    <a:pt x="3749" y="17902"/>
                    <a:pt x="7525" y="20248"/>
                    <a:pt x="11500" y="20248"/>
                  </a:cubicBezTo>
                  <a:cubicBezTo>
                    <a:pt x="12788" y="20248"/>
                    <a:pt x="14097" y="20001"/>
                    <a:pt x="15360" y="19482"/>
                  </a:cubicBezTo>
                  <a:cubicBezTo>
                    <a:pt x="20522" y="17329"/>
                    <a:pt x="22960" y="11407"/>
                    <a:pt x="20839" y="6245"/>
                  </a:cubicBezTo>
                  <a:cubicBezTo>
                    <a:pt x="19212" y="2346"/>
                    <a:pt x="15436" y="1"/>
                    <a:pt x="1146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2331621" y="1552797"/>
              <a:ext cx="348412" cy="81849"/>
            </a:xfrm>
            <a:custGeom>
              <a:avLst/>
              <a:gdLst/>
              <a:ahLst/>
              <a:cxnLst/>
              <a:rect l="l" t="t" r="r" b="b"/>
              <a:pathLst>
                <a:path w="13081" h="3073" extrusionOk="0">
                  <a:moveTo>
                    <a:pt x="6556" y="1"/>
                  </a:moveTo>
                  <a:cubicBezTo>
                    <a:pt x="4118" y="1"/>
                    <a:pt x="1806" y="951"/>
                    <a:pt x="96" y="2661"/>
                  </a:cubicBezTo>
                  <a:cubicBezTo>
                    <a:pt x="1" y="2756"/>
                    <a:pt x="1" y="2882"/>
                    <a:pt x="96" y="2978"/>
                  </a:cubicBezTo>
                  <a:cubicBezTo>
                    <a:pt x="143" y="3025"/>
                    <a:pt x="207" y="3049"/>
                    <a:pt x="266" y="3049"/>
                  </a:cubicBezTo>
                  <a:cubicBezTo>
                    <a:pt x="325" y="3049"/>
                    <a:pt x="381" y="3025"/>
                    <a:pt x="412" y="2978"/>
                  </a:cubicBezTo>
                  <a:cubicBezTo>
                    <a:pt x="2059" y="1362"/>
                    <a:pt x="4213" y="476"/>
                    <a:pt x="6556" y="476"/>
                  </a:cubicBezTo>
                  <a:cubicBezTo>
                    <a:pt x="8868" y="476"/>
                    <a:pt x="11022" y="1362"/>
                    <a:pt x="12668" y="2978"/>
                  </a:cubicBezTo>
                  <a:cubicBezTo>
                    <a:pt x="12700" y="3041"/>
                    <a:pt x="12763" y="3073"/>
                    <a:pt x="12827" y="3073"/>
                  </a:cubicBezTo>
                  <a:cubicBezTo>
                    <a:pt x="12890" y="3073"/>
                    <a:pt x="12953" y="3041"/>
                    <a:pt x="12985" y="2978"/>
                  </a:cubicBezTo>
                  <a:cubicBezTo>
                    <a:pt x="13080" y="2882"/>
                    <a:pt x="13080" y="2756"/>
                    <a:pt x="12985" y="2661"/>
                  </a:cubicBezTo>
                  <a:cubicBezTo>
                    <a:pt x="11275" y="951"/>
                    <a:pt x="8995" y="1"/>
                    <a:pt x="6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2368751" y="1605109"/>
              <a:ext cx="274154" cy="66641"/>
            </a:xfrm>
            <a:custGeom>
              <a:avLst/>
              <a:gdLst/>
              <a:ahLst/>
              <a:cxnLst/>
              <a:rect l="l" t="t" r="r" b="b"/>
              <a:pathLst>
                <a:path w="10293" h="2502" extrusionOk="0">
                  <a:moveTo>
                    <a:pt x="5146" y="0"/>
                  </a:moveTo>
                  <a:cubicBezTo>
                    <a:pt x="3318" y="0"/>
                    <a:pt x="1489" y="697"/>
                    <a:pt x="95" y="2090"/>
                  </a:cubicBezTo>
                  <a:cubicBezTo>
                    <a:pt x="0" y="2185"/>
                    <a:pt x="0" y="2344"/>
                    <a:pt x="95" y="2439"/>
                  </a:cubicBezTo>
                  <a:cubicBezTo>
                    <a:pt x="127" y="2470"/>
                    <a:pt x="190" y="2502"/>
                    <a:pt x="254" y="2502"/>
                  </a:cubicBezTo>
                  <a:cubicBezTo>
                    <a:pt x="317" y="2502"/>
                    <a:pt x="380" y="2470"/>
                    <a:pt x="412" y="2439"/>
                  </a:cubicBezTo>
                  <a:cubicBezTo>
                    <a:pt x="1710" y="1124"/>
                    <a:pt x="3420" y="467"/>
                    <a:pt x="5131" y="467"/>
                  </a:cubicBezTo>
                  <a:cubicBezTo>
                    <a:pt x="6841" y="467"/>
                    <a:pt x="8551" y="1124"/>
                    <a:pt x="9849" y="2439"/>
                  </a:cubicBezTo>
                  <a:cubicBezTo>
                    <a:pt x="9897" y="2470"/>
                    <a:pt x="9960" y="2486"/>
                    <a:pt x="10023" y="2486"/>
                  </a:cubicBezTo>
                  <a:cubicBezTo>
                    <a:pt x="10087" y="2486"/>
                    <a:pt x="10150" y="2470"/>
                    <a:pt x="10198" y="2439"/>
                  </a:cubicBezTo>
                  <a:cubicBezTo>
                    <a:pt x="10293" y="2344"/>
                    <a:pt x="10293" y="2185"/>
                    <a:pt x="10198" y="2090"/>
                  </a:cubicBezTo>
                  <a:cubicBezTo>
                    <a:pt x="8804" y="697"/>
                    <a:pt x="6975" y="0"/>
                    <a:pt x="5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2405853" y="1657393"/>
              <a:ext cx="199949" cy="51485"/>
            </a:xfrm>
            <a:custGeom>
              <a:avLst/>
              <a:gdLst/>
              <a:ahLst/>
              <a:cxnLst/>
              <a:rect l="l" t="t" r="r" b="b"/>
              <a:pathLst>
                <a:path w="7507" h="1933" extrusionOk="0">
                  <a:moveTo>
                    <a:pt x="3738" y="1"/>
                  </a:moveTo>
                  <a:cubicBezTo>
                    <a:pt x="2376" y="1"/>
                    <a:pt x="1077" y="539"/>
                    <a:pt x="96" y="1521"/>
                  </a:cubicBezTo>
                  <a:cubicBezTo>
                    <a:pt x="1" y="1616"/>
                    <a:pt x="1" y="1774"/>
                    <a:pt x="96" y="1869"/>
                  </a:cubicBezTo>
                  <a:cubicBezTo>
                    <a:pt x="143" y="1901"/>
                    <a:pt x="206" y="1917"/>
                    <a:pt x="266" y="1917"/>
                  </a:cubicBezTo>
                  <a:cubicBezTo>
                    <a:pt x="325" y="1917"/>
                    <a:pt x="381" y="1901"/>
                    <a:pt x="412" y="1869"/>
                  </a:cubicBezTo>
                  <a:cubicBezTo>
                    <a:pt x="1331" y="982"/>
                    <a:pt x="2502" y="476"/>
                    <a:pt x="3769" y="476"/>
                  </a:cubicBezTo>
                  <a:cubicBezTo>
                    <a:pt x="5004" y="476"/>
                    <a:pt x="6208" y="982"/>
                    <a:pt x="7063" y="1869"/>
                  </a:cubicBezTo>
                  <a:cubicBezTo>
                    <a:pt x="7126" y="1901"/>
                    <a:pt x="7190" y="1932"/>
                    <a:pt x="7253" y="1932"/>
                  </a:cubicBezTo>
                  <a:cubicBezTo>
                    <a:pt x="7316" y="1932"/>
                    <a:pt x="7380" y="1901"/>
                    <a:pt x="7411" y="1869"/>
                  </a:cubicBezTo>
                  <a:cubicBezTo>
                    <a:pt x="7506" y="1774"/>
                    <a:pt x="7506" y="1616"/>
                    <a:pt x="7411" y="1521"/>
                  </a:cubicBezTo>
                  <a:cubicBezTo>
                    <a:pt x="6429" y="539"/>
                    <a:pt x="5131" y="1"/>
                    <a:pt x="3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2464051" y="1717295"/>
              <a:ext cx="83554" cy="82675"/>
            </a:xfrm>
            <a:custGeom>
              <a:avLst/>
              <a:gdLst/>
              <a:ahLst/>
              <a:cxnLst/>
              <a:rect l="l" t="t" r="r" b="b"/>
              <a:pathLst>
                <a:path w="3137" h="3104" extrusionOk="0">
                  <a:moveTo>
                    <a:pt x="1553" y="475"/>
                  </a:moveTo>
                  <a:cubicBezTo>
                    <a:pt x="2154" y="475"/>
                    <a:pt x="2661" y="950"/>
                    <a:pt x="2661" y="1552"/>
                  </a:cubicBezTo>
                  <a:cubicBezTo>
                    <a:pt x="2661" y="2154"/>
                    <a:pt x="2154" y="2629"/>
                    <a:pt x="1553" y="2629"/>
                  </a:cubicBezTo>
                  <a:cubicBezTo>
                    <a:pt x="983" y="2629"/>
                    <a:pt x="476" y="2154"/>
                    <a:pt x="476" y="1552"/>
                  </a:cubicBezTo>
                  <a:cubicBezTo>
                    <a:pt x="476" y="950"/>
                    <a:pt x="983" y="475"/>
                    <a:pt x="1553" y="475"/>
                  </a:cubicBezTo>
                  <a:close/>
                  <a:moveTo>
                    <a:pt x="1553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407"/>
                    <a:pt x="698" y="3104"/>
                    <a:pt x="1553" y="3104"/>
                  </a:cubicBezTo>
                  <a:cubicBezTo>
                    <a:pt x="2439" y="3104"/>
                    <a:pt x="3136" y="2407"/>
                    <a:pt x="3136" y="1552"/>
                  </a:cubicBezTo>
                  <a:cubicBezTo>
                    <a:pt x="3136" y="697"/>
                    <a:pt x="2439" y="0"/>
                    <a:pt x="1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2190776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1"/>
                  </a:moveTo>
                  <a:cubicBezTo>
                    <a:pt x="1298" y="17989"/>
                    <a:pt x="0" y="15044"/>
                    <a:pt x="0" y="11813"/>
                  </a:cubicBezTo>
                  <a:cubicBezTo>
                    <a:pt x="0" y="5289"/>
                    <a:pt x="5289" y="1"/>
                    <a:pt x="11813" y="1"/>
                  </a:cubicBezTo>
                  <a:cubicBezTo>
                    <a:pt x="13206" y="1"/>
                    <a:pt x="14536" y="254"/>
                    <a:pt x="15771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2505388" y="1446524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6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14"/>
          <p:cNvGrpSpPr/>
          <p:nvPr/>
        </p:nvGrpSpPr>
        <p:grpSpPr>
          <a:xfrm>
            <a:off x="457201" y="3637093"/>
            <a:ext cx="630104" cy="630131"/>
            <a:chOff x="2190776" y="3637093"/>
            <a:chExt cx="630104" cy="630131"/>
          </a:xfrm>
        </p:grpSpPr>
        <p:sp>
          <p:nvSpPr>
            <p:cNvPr id="211" name="Google Shape;211;p14"/>
            <p:cNvSpPr/>
            <p:nvPr/>
          </p:nvSpPr>
          <p:spPr>
            <a:xfrm>
              <a:off x="2236321" y="3682639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2343447" y="3828572"/>
              <a:ext cx="308753" cy="247173"/>
            </a:xfrm>
            <a:custGeom>
              <a:avLst/>
              <a:gdLst/>
              <a:ahLst/>
              <a:cxnLst/>
              <a:rect l="l" t="t" r="r" b="b"/>
              <a:pathLst>
                <a:path w="11592" h="9280" extrusionOk="0">
                  <a:moveTo>
                    <a:pt x="11211" y="380"/>
                  </a:moveTo>
                  <a:lnTo>
                    <a:pt x="11211" y="6176"/>
                  </a:lnTo>
                  <a:lnTo>
                    <a:pt x="3104" y="6176"/>
                  </a:lnTo>
                  <a:lnTo>
                    <a:pt x="3104" y="380"/>
                  </a:lnTo>
                  <a:close/>
                  <a:moveTo>
                    <a:pt x="2692" y="1742"/>
                  </a:moveTo>
                  <a:lnTo>
                    <a:pt x="2692" y="6556"/>
                  </a:lnTo>
                  <a:lnTo>
                    <a:pt x="9849" y="6556"/>
                  </a:lnTo>
                  <a:lnTo>
                    <a:pt x="9849" y="7537"/>
                  </a:lnTo>
                  <a:lnTo>
                    <a:pt x="1742" y="7537"/>
                  </a:lnTo>
                  <a:lnTo>
                    <a:pt x="1742" y="1742"/>
                  </a:lnTo>
                  <a:close/>
                  <a:moveTo>
                    <a:pt x="1362" y="3104"/>
                  </a:moveTo>
                  <a:lnTo>
                    <a:pt x="1362" y="7918"/>
                  </a:lnTo>
                  <a:lnTo>
                    <a:pt x="8487" y="7918"/>
                  </a:lnTo>
                  <a:lnTo>
                    <a:pt x="8487" y="8899"/>
                  </a:lnTo>
                  <a:lnTo>
                    <a:pt x="380" y="8899"/>
                  </a:lnTo>
                  <a:lnTo>
                    <a:pt x="380" y="3104"/>
                  </a:lnTo>
                  <a:close/>
                  <a:moveTo>
                    <a:pt x="2692" y="0"/>
                  </a:moveTo>
                  <a:lnTo>
                    <a:pt x="2692" y="1362"/>
                  </a:lnTo>
                  <a:lnTo>
                    <a:pt x="1362" y="1362"/>
                  </a:lnTo>
                  <a:lnTo>
                    <a:pt x="1362" y="2692"/>
                  </a:lnTo>
                  <a:lnTo>
                    <a:pt x="0" y="2692"/>
                  </a:lnTo>
                  <a:lnTo>
                    <a:pt x="0" y="9279"/>
                  </a:lnTo>
                  <a:lnTo>
                    <a:pt x="8899" y="9279"/>
                  </a:lnTo>
                  <a:lnTo>
                    <a:pt x="8899" y="7918"/>
                  </a:lnTo>
                  <a:lnTo>
                    <a:pt x="10229" y="7918"/>
                  </a:lnTo>
                  <a:lnTo>
                    <a:pt x="10229" y="6556"/>
                  </a:lnTo>
                  <a:lnTo>
                    <a:pt x="11591" y="6556"/>
                  </a:lnTo>
                  <a:lnTo>
                    <a:pt x="1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2190776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4"/>
                    <a:pt x="15771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2505388" y="37222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5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14"/>
          <p:cNvGrpSpPr/>
          <p:nvPr/>
        </p:nvGrpSpPr>
        <p:grpSpPr>
          <a:xfrm>
            <a:off x="457201" y="2499219"/>
            <a:ext cx="630104" cy="630104"/>
            <a:chOff x="2190776" y="2499219"/>
            <a:chExt cx="630104" cy="630104"/>
          </a:xfrm>
        </p:grpSpPr>
        <p:sp>
          <p:nvSpPr>
            <p:cNvPr id="216" name="Google Shape;216;p14"/>
            <p:cNvSpPr/>
            <p:nvPr/>
          </p:nvSpPr>
          <p:spPr>
            <a:xfrm>
              <a:off x="2236321" y="2544765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0"/>
                  </a:moveTo>
                  <a:cubicBezTo>
                    <a:pt x="4529" y="0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0"/>
                    <a:pt x="1010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2434539" y="2737069"/>
              <a:ext cx="91118" cy="91118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711" y="1"/>
                  </a:moveTo>
                  <a:cubicBezTo>
                    <a:pt x="1584" y="1"/>
                    <a:pt x="1489" y="96"/>
                    <a:pt x="1489" y="222"/>
                  </a:cubicBezTo>
                  <a:lnTo>
                    <a:pt x="1489" y="1521"/>
                  </a:lnTo>
                  <a:lnTo>
                    <a:pt x="222" y="1521"/>
                  </a:lnTo>
                  <a:cubicBezTo>
                    <a:pt x="95" y="1521"/>
                    <a:pt x="0" y="1616"/>
                    <a:pt x="0" y="1711"/>
                  </a:cubicBezTo>
                  <a:cubicBezTo>
                    <a:pt x="0" y="1838"/>
                    <a:pt x="95" y="1933"/>
                    <a:pt x="222" y="1933"/>
                  </a:cubicBezTo>
                  <a:lnTo>
                    <a:pt x="1489" y="1933"/>
                  </a:lnTo>
                  <a:lnTo>
                    <a:pt x="1489" y="3231"/>
                  </a:lnTo>
                  <a:cubicBezTo>
                    <a:pt x="1489" y="3326"/>
                    <a:pt x="1584" y="3421"/>
                    <a:pt x="1711" y="3421"/>
                  </a:cubicBezTo>
                  <a:cubicBezTo>
                    <a:pt x="1837" y="3421"/>
                    <a:pt x="1932" y="3326"/>
                    <a:pt x="1932" y="3231"/>
                  </a:cubicBezTo>
                  <a:lnTo>
                    <a:pt x="1932" y="1933"/>
                  </a:lnTo>
                  <a:lnTo>
                    <a:pt x="3199" y="1933"/>
                  </a:lnTo>
                  <a:cubicBezTo>
                    <a:pt x="3326" y="1933"/>
                    <a:pt x="3421" y="1838"/>
                    <a:pt x="3421" y="1711"/>
                  </a:cubicBezTo>
                  <a:cubicBezTo>
                    <a:pt x="3421" y="1616"/>
                    <a:pt x="3326" y="1521"/>
                    <a:pt x="3199" y="1521"/>
                  </a:cubicBezTo>
                  <a:lnTo>
                    <a:pt x="1932" y="1521"/>
                  </a:lnTo>
                  <a:lnTo>
                    <a:pt x="1932" y="222"/>
                  </a:lnTo>
                  <a:cubicBezTo>
                    <a:pt x="1932" y="96"/>
                    <a:pt x="1837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2360307" y="2662838"/>
              <a:ext cx="291893" cy="302014"/>
            </a:xfrm>
            <a:custGeom>
              <a:avLst/>
              <a:gdLst/>
              <a:ahLst/>
              <a:cxnLst/>
              <a:rect l="l" t="t" r="r" b="b"/>
              <a:pathLst>
                <a:path w="10959" h="11339" extrusionOk="0">
                  <a:moveTo>
                    <a:pt x="4498" y="444"/>
                  </a:moveTo>
                  <a:cubicBezTo>
                    <a:pt x="6746" y="444"/>
                    <a:pt x="8583" y="2249"/>
                    <a:pt x="8583" y="4498"/>
                  </a:cubicBezTo>
                  <a:cubicBezTo>
                    <a:pt x="8583" y="6746"/>
                    <a:pt x="6746" y="8583"/>
                    <a:pt x="4498" y="8583"/>
                  </a:cubicBezTo>
                  <a:cubicBezTo>
                    <a:pt x="2249" y="8583"/>
                    <a:pt x="444" y="6746"/>
                    <a:pt x="444" y="4498"/>
                  </a:cubicBezTo>
                  <a:cubicBezTo>
                    <a:pt x="444" y="2249"/>
                    <a:pt x="2249" y="444"/>
                    <a:pt x="4498" y="444"/>
                  </a:cubicBezTo>
                  <a:close/>
                  <a:moveTo>
                    <a:pt x="4498" y="1"/>
                  </a:moveTo>
                  <a:cubicBezTo>
                    <a:pt x="2027" y="1"/>
                    <a:pt x="1" y="2028"/>
                    <a:pt x="1" y="4498"/>
                  </a:cubicBezTo>
                  <a:cubicBezTo>
                    <a:pt x="1" y="7000"/>
                    <a:pt x="2027" y="8995"/>
                    <a:pt x="4498" y="8995"/>
                  </a:cubicBezTo>
                  <a:cubicBezTo>
                    <a:pt x="5574" y="8995"/>
                    <a:pt x="6588" y="8615"/>
                    <a:pt x="7379" y="7981"/>
                  </a:cubicBezTo>
                  <a:lnTo>
                    <a:pt x="10546" y="11275"/>
                  </a:lnTo>
                  <a:cubicBezTo>
                    <a:pt x="10610" y="11338"/>
                    <a:pt x="10641" y="11338"/>
                    <a:pt x="10705" y="11338"/>
                  </a:cubicBezTo>
                  <a:cubicBezTo>
                    <a:pt x="10768" y="11338"/>
                    <a:pt x="10831" y="11338"/>
                    <a:pt x="10863" y="11275"/>
                  </a:cubicBezTo>
                  <a:cubicBezTo>
                    <a:pt x="10958" y="11212"/>
                    <a:pt x="10958" y="11085"/>
                    <a:pt x="10863" y="10990"/>
                  </a:cubicBezTo>
                  <a:lnTo>
                    <a:pt x="7696" y="7696"/>
                  </a:lnTo>
                  <a:cubicBezTo>
                    <a:pt x="8488" y="6873"/>
                    <a:pt x="8995" y="5733"/>
                    <a:pt x="8995" y="4498"/>
                  </a:cubicBezTo>
                  <a:cubicBezTo>
                    <a:pt x="8995" y="2028"/>
                    <a:pt x="6968" y="1"/>
                    <a:pt x="4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2190776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3"/>
                    <a:pt x="15771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2505388" y="25843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1"/>
                  </a:moveTo>
                  <a:cubicBezTo>
                    <a:pt x="10388" y="2154"/>
                    <a:pt x="11845" y="5226"/>
                    <a:pt x="11845" y="8615"/>
                  </a:cubicBezTo>
                  <a:cubicBezTo>
                    <a:pt x="11845" y="15138"/>
                    <a:pt x="6556" y="20459"/>
                    <a:pt x="1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14"/>
          <p:cNvGrpSpPr/>
          <p:nvPr/>
        </p:nvGrpSpPr>
        <p:grpSpPr>
          <a:xfrm>
            <a:off x="2820853" y="1403508"/>
            <a:ext cx="3502263" cy="2951424"/>
            <a:chOff x="2820853" y="1403508"/>
            <a:chExt cx="3502263" cy="2951424"/>
          </a:xfrm>
        </p:grpSpPr>
        <p:sp>
          <p:nvSpPr>
            <p:cNvPr id="222" name="Google Shape;222;p14"/>
            <p:cNvSpPr/>
            <p:nvPr/>
          </p:nvSpPr>
          <p:spPr>
            <a:xfrm>
              <a:off x="2942335" y="1403508"/>
              <a:ext cx="3260177" cy="2951424"/>
            </a:xfrm>
            <a:custGeom>
              <a:avLst/>
              <a:gdLst/>
              <a:ahLst/>
              <a:cxnLst/>
              <a:rect l="l" t="t" r="r" b="b"/>
              <a:pathLst>
                <a:path w="122402" h="110810" fill="none" extrusionOk="0">
                  <a:moveTo>
                    <a:pt x="25335" y="0"/>
                  </a:moveTo>
                  <a:cubicBezTo>
                    <a:pt x="10008" y="11148"/>
                    <a:pt x="0" y="29199"/>
                    <a:pt x="0" y="49594"/>
                  </a:cubicBezTo>
                  <a:cubicBezTo>
                    <a:pt x="0" y="83416"/>
                    <a:pt x="27394" y="110810"/>
                    <a:pt x="61185" y="110810"/>
                  </a:cubicBezTo>
                  <a:cubicBezTo>
                    <a:pt x="95007" y="110810"/>
                    <a:pt x="122401" y="83416"/>
                    <a:pt x="122401" y="49594"/>
                  </a:cubicBezTo>
                  <a:cubicBezTo>
                    <a:pt x="122401" y="29199"/>
                    <a:pt x="112394" y="11116"/>
                    <a:pt x="97034" y="0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2933976" y="1630266"/>
              <a:ext cx="431322" cy="45719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" y="0"/>
                  </a:moveTo>
                  <a:lnTo>
                    <a:pt x="18939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2820853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1" y="1"/>
                  </a:moveTo>
                  <a:lnTo>
                    <a:pt x="26888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2820853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1" y="1"/>
                  </a:moveTo>
                  <a:lnTo>
                    <a:pt x="4783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818676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8939" y="0"/>
                  </a:moveTo>
                  <a:lnTo>
                    <a:pt x="1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5606954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26888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195721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4783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3623872" y="1880914"/>
              <a:ext cx="1896226" cy="1175030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3331180" y="3017962"/>
              <a:ext cx="2481610" cy="455512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rgbClr val="FFFFFF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3338771" y="3444761"/>
              <a:ext cx="2467280" cy="81849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3747032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3858366" y="3062656"/>
              <a:ext cx="102944" cy="22800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968875" y="3062656"/>
              <a:ext cx="102092" cy="22800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4080209" y="3062656"/>
              <a:ext cx="100414" cy="22800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4191570" y="3062656"/>
              <a:ext cx="98709" cy="22800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4302052" y="3062656"/>
              <a:ext cx="97031" cy="22800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4413413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4524747" y="3062656"/>
              <a:ext cx="95327" cy="22800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4634404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4744060" y="3062656"/>
              <a:ext cx="97857" cy="22800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4853716" y="3062656"/>
              <a:ext cx="99562" cy="22800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4963373" y="3062656"/>
              <a:ext cx="100387" cy="22800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5073029" y="3062656"/>
              <a:ext cx="101240" cy="22800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5182685" y="3062656"/>
              <a:ext cx="102918" cy="22800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5292341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724259" y="3091342"/>
              <a:ext cx="80997" cy="35451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3806082" y="309134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3919946" y="309134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4033811" y="3091342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4148528" y="3091342"/>
              <a:ext cx="103797" cy="35451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4262419" y="3091342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4376284" y="3091342"/>
              <a:ext cx="99562" cy="35451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490148" y="3091342"/>
              <a:ext cx="97884" cy="35451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4604040" y="3091342"/>
              <a:ext cx="98709" cy="35451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4716226" y="3091342"/>
              <a:ext cx="100387" cy="35451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4827561" y="3091342"/>
              <a:ext cx="102944" cy="35451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4939747" y="3091342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051082" y="309134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163268" y="3091342"/>
              <a:ext cx="256468" cy="35451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3701486" y="3132679"/>
              <a:ext cx="148490" cy="35451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3852480" y="3132679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3969727" y="3132679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408697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204222" y="3132679"/>
              <a:ext cx="105448" cy="35451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4320617" y="3132679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437864" y="313267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555111" y="3132679"/>
              <a:ext cx="100414" cy="35451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4670681" y="3132679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785397" y="3132679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490011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5015657" y="3132679"/>
              <a:ext cx="108857" cy="35451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130374" y="3132679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5245091" y="3132679"/>
              <a:ext cx="197419" cy="35451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3678713" y="3174017"/>
              <a:ext cx="185593" cy="35451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3867662" y="3174017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3988265" y="3174017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4108043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4228673" y="3174017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4348450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4469080" y="3174017"/>
              <a:ext cx="102918" cy="35451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4588858" y="3174017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4706931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825030" y="3174017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943130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5060377" y="3174017"/>
              <a:ext cx="113039" cy="35451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5178450" y="3174017"/>
              <a:ext cx="286832" cy="35451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3655940" y="3214502"/>
              <a:ext cx="293571" cy="35451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3955371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4078531" y="3214502"/>
              <a:ext cx="113066" cy="35451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4201691" y="321450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4325677" y="321450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4448838" y="3214502"/>
              <a:ext cx="106300" cy="35451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4571971" y="3214502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692601" y="321450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4814057" y="3214502"/>
              <a:ext cx="110535" cy="35451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4935539" y="3214502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056142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5177624" y="3214502"/>
              <a:ext cx="310431" cy="35451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633167" y="3255839"/>
              <a:ext cx="123160" cy="35451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759684" y="3255839"/>
              <a:ext cx="120657" cy="35451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3886200" y="3255839"/>
              <a:ext cx="118126" cy="35451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4012743" y="3255839"/>
              <a:ext cx="186445" cy="35451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4210960" y="3255839"/>
              <a:ext cx="722075" cy="35451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4944808" y="3255839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5068794" y="3255839"/>
              <a:ext cx="117274" cy="35451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5192806" y="325583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5405354" y="3255839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5299080" y="3255839"/>
              <a:ext cx="93649" cy="15209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5308349" y="3276082"/>
              <a:ext cx="94501" cy="15209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4178066" y="3308976"/>
              <a:ext cx="787863" cy="134986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3669418" y="1926460"/>
              <a:ext cx="1805134" cy="1008028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picture containing electronics, circuit, electronic component, circuit component&#10;&#10;Description automatically generated">
            <a:extLst>
              <a:ext uri="{FF2B5EF4-FFF2-40B4-BE49-F238E27FC236}">
                <a16:creationId xmlns:a16="http://schemas.microsoft.com/office/drawing/2014/main" id="{30BBA99B-2FE1-EFE5-A124-1E2788FE2E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79" t="5711" r="4003" b="6108"/>
          <a:stretch/>
        </p:blipFill>
        <p:spPr>
          <a:xfrm>
            <a:off x="3807531" y="1955877"/>
            <a:ext cx="1583891" cy="973015"/>
          </a:xfrm>
          <a:prstGeom prst="rect">
            <a:avLst/>
          </a:prstGeom>
        </p:spPr>
      </p:pic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1411C75D-2F80-7D91-CF1F-7A6B662AF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595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/>
      <p:bldP spid="171" grpId="0"/>
      <p:bldP spid="172" grpId="0"/>
      <p:bldP spid="173" grpId="0"/>
      <p:bldP spid="174" grpId="0"/>
      <p:bldP spid="175" grpId="0"/>
      <p:bldP spid="177" grpId="0"/>
      <p:bldP spid="178" grpId="0"/>
      <p:bldP spid="179" grpId="0"/>
      <p:bldP spid="180" grpId="0"/>
      <p:bldP spid="181" grpId="0"/>
      <p:bldP spid="18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8" name="Google Shape;1558;p19"/>
          <p:cNvGrpSpPr/>
          <p:nvPr/>
        </p:nvGrpSpPr>
        <p:grpSpPr>
          <a:xfrm>
            <a:off x="2830657" y="1324001"/>
            <a:ext cx="3496980" cy="3381105"/>
            <a:chOff x="2205550" y="1416550"/>
            <a:chExt cx="3190675" cy="3084950"/>
          </a:xfrm>
        </p:grpSpPr>
        <p:sp>
          <p:nvSpPr>
            <p:cNvPr id="1559" name="Google Shape;1559;p19"/>
            <p:cNvSpPr/>
            <p:nvPr/>
          </p:nvSpPr>
          <p:spPr>
            <a:xfrm>
              <a:off x="3142175" y="2075650"/>
              <a:ext cx="630225" cy="296925"/>
            </a:xfrm>
            <a:custGeom>
              <a:avLst/>
              <a:gdLst/>
              <a:ahLst/>
              <a:cxnLst/>
              <a:rect l="l" t="t" r="r" b="b"/>
              <a:pathLst>
                <a:path w="25209" h="11877" extrusionOk="0">
                  <a:moveTo>
                    <a:pt x="8741" y="0"/>
                  </a:moveTo>
                  <a:lnTo>
                    <a:pt x="0" y="11876"/>
                  </a:lnTo>
                  <a:lnTo>
                    <a:pt x="11369" y="11845"/>
                  </a:lnTo>
                  <a:cubicBezTo>
                    <a:pt x="14030" y="11845"/>
                    <a:pt x="16563" y="10768"/>
                    <a:pt x="18400" y="8836"/>
                  </a:cubicBezTo>
                  <a:lnTo>
                    <a:pt x="25209" y="1711"/>
                  </a:lnTo>
                  <a:lnTo>
                    <a:pt x="874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2647325" y="1417225"/>
              <a:ext cx="1125875" cy="893600"/>
            </a:xfrm>
            <a:custGeom>
              <a:avLst/>
              <a:gdLst/>
              <a:ahLst/>
              <a:cxnLst/>
              <a:rect l="l" t="t" r="r" b="b"/>
              <a:pathLst>
                <a:path w="45035" h="35744" extrusionOk="0">
                  <a:moveTo>
                    <a:pt x="40371" y="0"/>
                  </a:moveTo>
                  <a:cubicBezTo>
                    <a:pt x="40227" y="0"/>
                    <a:pt x="40082" y="7"/>
                    <a:pt x="39936" y="21"/>
                  </a:cubicBezTo>
                  <a:cubicBezTo>
                    <a:pt x="25241" y="1256"/>
                    <a:pt x="12320" y="7748"/>
                    <a:pt x="2091" y="17280"/>
                  </a:cubicBezTo>
                  <a:cubicBezTo>
                    <a:pt x="1" y="19212"/>
                    <a:pt x="159" y="22569"/>
                    <a:pt x="2408" y="24342"/>
                  </a:cubicBezTo>
                  <a:lnTo>
                    <a:pt x="16849" y="35743"/>
                  </a:lnTo>
                  <a:cubicBezTo>
                    <a:pt x="26668" y="24267"/>
                    <a:pt x="43920" y="24089"/>
                    <a:pt x="44983" y="24089"/>
                  </a:cubicBezTo>
                  <a:cubicBezTo>
                    <a:pt x="45017" y="24089"/>
                    <a:pt x="45034" y="24089"/>
                    <a:pt x="45034" y="24089"/>
                  </a:cubicBezTo>
                  <a:lnTo>
                    <a:pt x="45034" y="4676"/>
                  </a:lnTo>
                  <a:cubicBezTo>
                    <a:pt x="45034" y="2069"/>
                    <a:pt x="42908" y="0"/>
                    <a:pt x="403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3050325" y="2004400"/>
              <a:ext cx="722075" cy="368175"/>
            </a:xfrm>
            <a:custGeom>
              <a:avLst/>
              <a:gdLst/>
              <a:ahLst/>
              <a:cxnLst/>
              <a:rect l="l" t="t" r="r" b="b"/>
              <a:pathLst>
                <a:path w="28883" h="14727" extrusionOk="0">
                  <a:moveTo>
                    <a:pt x="28845" y="0"/>
                  </a:moveTo>
                  <a:cubicBezTo>
                    <a:pt x="27910" y="0"/>
                    <a:pt x="9870" y="150"/>
                    <a:pt x="1" y="11654"/>
                  </a:cubicBezTo>
                  <a:lnTo>
                    <a:pt x="32" y="11686"/>
                  </a:lnTo>
                  <a:lnTo>
                    <a:pt x="3674" y="14726"/>
                  </a:lnTo>
                  <a:cubicBezTo>
                    <a:pt x="10230" y="8424"/>
                    <a:pt x="19097" y="4561"/>
                    <a:pt x="28883" y="4561"/>
                  </a:cubicBezTo>
                  <a:lnTo>
                    <a:pt x="28883" y="64"/>
                  </a:lnTo>
                  <a:lnTo>
                    <a:pt x="28883" y="0"/>
                  </a:lnTo>
                  <a:cubicBezTo>
                    <a:pt x="28883" y="0"/>
                    <a:pt x="28870" y="0"/>
                    <a:pt x="2884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2951350" y="3125475"/>
              <a:ext cx="395900" cy="552650"/>
            </a:xfrm>
            <a:custGeom>
              <a:avLst/>
              <a:gdLst/>
              <a:ahLst/>
              <a:cxnLst/>
              <a:rect l="l" t="t" r="r" b="b"/>
              <a:pathLst>
                <a:path w="15836" h="22106" extrusionOk="0">
                  <a:moveTo>
                    <a:pt x="1" y="0"/>
                  </a:moveTo>
                  <a:lnTo>
                    <a:pt x="3675" y="15075"/>
                  </a:lnTo>
                  <a:lnTo>
                    <a:pt x="15835" y="22105"/>
                  </a:lnTo>
                  <a:lnTo>
                    <a:pt x="14347" y="11211"/>
                  </a:lnTo>
                  <a:cubicBezTo>
                    <a:pt x="13872" y="7791"/>
                    <a:pt x="11623" y="4877"/>
                    <a:pt x="8457" y="35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2277600" y="3149225"/>
              <a:ext cx="1018975" cy="1122400"/>
            </a:xfrm>
            <a:custGeom>
              <a:avLst/>
              <a:gdLst/>
              <a:ahLst/>
              <a:cxnLst/>
              <a:rect l="l" t="t" r="r" b="b"/>
              <a:pathLst>
                <a:path w="40759" h="44896" extrusionOk="0">
                  <a:moveTo>
                    <a:pt x="22866" y="0"/>
                  </a:moveTo>
                  <a:lnTo>
                    <a:pt x="4181" y="4561"/>
                  </a:lnTo>
                  <a:cubicBezTo>
                    <a:pt x="1521" y="5226"/>
                    <a:pt x="1" y="7981"/>
                    <a:pt x="856" y="10578"/>
                  </a:cubicBezTo>
                  <a:cubicBezTo>
                    <a:pt x="5479" y="24702"/>
                    <a:pt x="14600" y="36261"/>
                    <a:pt x="26191" y="44115"/>
                  </a:cubicBezTo>
                  <a:cubicBezTo>
                    <a:pt x="26986" y="44646"/>
                    <a:pt x="27878" y="44895"/>
                    <a:pt x="28757" y="44895"/>
                  </a:cubicBezTo>
                  <a:cubicBezTo>
                    <a:pt x="30502" y="44895"/>
                    <a:pt x="32199" y="43911"/>
                    <a:pt x="33000" y="42183"/>
                  </a:cubicBezTo>
                  <a:lnTo>
                    <a:pt x="40759" y="25526"/>
                  </a:lnTo>
                  <a:cubicBezTo>
                    <a:pt x="26856" y="18463"/>
                    <a:pt x="22834" y="32"/>
                    <a:pt x="22834" y="32"/>
                  </a:cubicBezTo>
                  <a:lnTo>
                    <a:pt x="22897" y="32"/>
                  </a:lnTo>
                  <a:lnTo>
                    <a:pt x="2286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2848425" y="3125475"/>
              <a:ext cx="498025" cy="661900"/>
            </a:xfrm>
            <a:custGeom>
              <a:avLst/>
              <a:gdLst/>
              <a:ahLst/>
              <a:cxnLst/>
              <a:rect l="l" t="t" r="r" b="b"/>
              <a:pathLst>
                <a:path w="19921" h="26476" extrusionOk="0">
                  <a:moveTo>
                    <a:pt x="4118" y="0"/>
                  </a:moveTo>
                  <a:lnTo>
                    <a:pt x="64" y="982"/>
                  </a:lnTo>
                  <a:lnTo>
                    <a:pt x="1" y="982"/>
                  </a:lnTo>
                  <a:cubicBezTo>
                    <a:pt x="1" y="982"/>
                    <a:pt x="4023" y="19413"/>
                    <a:pt x="17926" y="26476"/>
                  </a:cubicBezTo>
                  <a:lnTo>
                    <a:pt x="17926" y="26444"/>
                  </a:lnTo>
                  <a:lnTo>
                    <a:pt x="19921" y="22105"/>
                  </a:lnTo>
                  <a:cubicBezTo>
                    <a:pt x="12289" y="17228"/>
                    <a:pt x="6461" y="9501"/>
                    <a:pt x="411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820675" y="1416550"/>
              <a:ext cx="1144075" cy="886350"/>
            </a:xfrm>
            <a:custGeom>
              <a:avLst/>
              <a:gdLst/>
              <a:ahLst/>
              <a:cxnLst/>
              <a:rect l="l" t="t" r="r" b="b"/>
              <a:pathLst>
                <a:path w="45763" h="35454" extrusionOk="0">
                  <a:moveTo>
                    <a:pt x="4651" y="0"/>
                  </a:moveTo>
                  <a:cubicBezTo>
                    <a:pt x="2098" y="0"/>
                    <a:pt x="1" y="2077"/>
                    <a:pt x="1" y="4671"/>
                  </a:cubicBezTo>
                  <a:lnTo>
                    <a:pt x="1" y="23546"/>
                  </a:lnTo>
                  <a:lnTo>
                    <a:pt x="32" y="23546"/>
                  </a:lnTo>
                  <a:lnTo>
                    <a:pt x="32" y="23514"/>
                  </a:lnTo>
                  <a:cubicBezTo>
                    <a:pt x="32" y="23514"/>
                    <a:pt x="18559" y="23641"/>
                    <a:pt x="28756" y="35453"/>
                  </a:cubicBezTo>
                  <a:lnTo>
                    <a:pt x="43387" y="23736"/>
                  </a:lnTo>
                  <a:cubicBezTo>
                    <a:pt x="45636" y="21963"/>
                    <a:pt x="45762" y="18574"/>
                    <a:pt x="43641" y="16674"/>
                  </a:cubicBezTo>
                  <a:cubicBezTo>
                    <a:pt x="33285" y="7236"/>
                    <a:pt x="19857" y="1156"/>
                    <a:pt x="5036" y="16"/>
                  </a:cubicBezTo>
                  <a:cubicBezTo>
                    <a:pt x="4906" y="5"/>
                    <a:pt x="4778" y="0"/>
                    <a:pt x="465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821475" y="2075650"/>
              <a:ext cx="631825" cy="296125"/>
            </a:xfrm>
            <a:custGeom>
              <a:avLst/>
              <a:gdLst/>
              <a:ahLst/>
              <a:cxnLst/>
              <a:rect l="l" t="t" r="r" b="b"/>
              <a:pathLst>
                <a:path w="25273" h="11845" extrusionOk="0">
                  <a:moveTo>
                    <a:pt x="16468" y="0"/>
                  </a:moveTo>
                  <a:lnTo>
                    <a:pt x="0" y="1742"/>
                  </a:lnTo>
                  <a:lnTo>
                    <a:pt x="6809" y="8836"/>
                  </a:lnTo>
                  <a:cubicBezTo>
                    <a:pt x="8646" y="10768"/>
                    <a:pt x="11179" y="11845"/>
                    <a:pt x="13840" y="11845"/>
                  </a:cubicBezTo>
                  <a:lnTo>
                    <a:pt x="25272" y="11845"/>
                  </a:lnTo>
                  <a:lnTo>
                    <a:pt x="1646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3820675" y="2002850"/>
              <a:ext cx="727625" cy="368925"/>
            </a:xfrm>
            <a:custGeom>
              <a:avLst/>
              <a:gdLst/>
              <a:ahLst/>
              <a:cxnLst/>
              <a:rect l="l" t="t" r="r" b="b"/>
              <a:pathLst>
                <a:path w="29105" h="14757" extrusionOk="0">
                  <a:moveTo>
                    <a:pt x="1205" y="1"/>
                  </a:moveTo>
                  <a:cubicBezTo>
                    <a:pt x="432" y="1"/>
                    <a:pt x="1" y="31"/>
                    <a:pt x="1" y="31"/>
                  </a:cubicBezTo>
                  <a:lnTo>
                    <a:pt x="1" y="94"/>
                  </a:lnTo>
                  <a:lnTo>
                    <a:pt x="1" y="4654"/>
                  </a:lnTo>
                  <a:cubicBezTo>
                    <a:pt x="9786" y="4654"/>
                    <a:pt x="18685" y="8486"/>
                    <a:pt x="25241" y="14757"/>
                  </a:cubicBezTo>
                  <a:lnTo>
                    <a:pt x="29073" y="11716"/>
                  </a:lnTo>
                  <a:lnTo>
                    <a:pt x="29104" y="11685"/>
                  </a:lnTo>
                  <a:cubicBezTo>
                    <a:pt x="19208" y="855"/>
                    <a:pt x="5334" y="1"/>
                    <a:pt x="120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2853975" y="2412125"/>
              <a:ext cx="308800" cy="654000"/>
            </a:xfrm>
            <a:custGeom>
              <a:avLst/>
              <a:gdLst/>
              <a:ahLst/>
              <a:cxnLst/>
              <a:rect l="l" t="t" r="r" b="b"/>
              <a:pathLst>
                <a:path w="12352" h="26160" extrusionOk="0">
                  <a:moveTo>
                    <a:pt x="10831" y="1"/>
                  </a:moveTo>
                  <a:lnTo>
                    <a:pt x="1" y="9945"/>
                  </a:lnTo>
                  <a:lnTo>
                    <a:pt x="3453" y="26159"/>
                  </a:lnTo>
                  <a:lnTo>
                    <a:pt x="9818" y="18590"/>
                  </a:lnTo>
                  <a:cubicBezTo>
                    <a:pt x="11528" y="16564"/>
                    <a:pt x="12352" y="13935"/>
                    <a:pt x="12067" y="11275"/>
                  </a:cubicBezTo>
                  <a:lnTo>
                    <a:pt x="1083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2205550" y="2031350"/>
              <a:ext cx="820250" cy="1178150"/>
            </a:xfrm>
            <a:custGeom>
              <a:avLst/>
              <a:gdLst/>
              <a:ahLst/>
              <a:cxnLst/>
              <a:rect l="l" t="t" r="r" b="b"/>
              <a:pathLst>
                <a:path w="32810" h="47126" extrusionOk="0">
                  <a:moveTo>
                    <a:pt x="15440" y="0"/>
                  </a:moveTo>
                  <a:cubicBezTo>
                    <a:pt x="13919" y="0"/>
                    <a:pt x="12428" y="742"/>
                    <a:pt x="11528" y="2121"/>
                  </a:cubicBezTo>
                  <a:cubicBezTo>
                    <a:pt x="3358" y="14535"/>
                    <a:pt x="1" y="28913"/>
                    <a:pt x="1141" y="42847"/>
                  </a:cubicBezTo>
                  <a:cubicBezTo>
                    <a:pt x="1333" y="45320"/>
                    <a:pt x="3433" y="47126"/>
                    <a:pt x="5785" y="47126"/>
                  </a:cubicBezTo>
                  <a:cubicBezTo>
                    <a:pt x="6144" y="47126"/>
                    <a:pt x="6508" y="47084"/>
                    <a:pt x="6873" y="46996"/>
                  </a:cubicBezTo>
                  <a:lnTo>
                    <a:pt x="25209" y="42530"/>
                  </a:lnTo>
                  <a:cubicBezTo>
                    <a:pt x="27204" y="37178"/>
                    <a:pt x="28249" y="32460"/>
                    <a:pt x="29516" y="27773"/>
                  </a:cubicBezTo>
                  <a:cubicBezTo>
                    <a:pt x="31828" y="19190"/>
                    <a:pt x="32778" y="12160"/>
                    <a:pt x="32778" y="12160"/>
                  </a:cubicBezTo>
                  <a:lnTo>
                    <a:pt x="32810" y="12192"/>
                  </a:lnTo>
                  <a:lnTo>
                    <a:pt x="32810" y="12160"/>
                  </a:lnTo>
                  <a:lnTo>
                    <a:pt x="18305" y="981"/>
                  </a:lnTo>
                  <a:cubicBezTo>
                    <a:pt x="17442" y="317"/>
                    <a:pt x="16434" y="0"/>
                    <a:pt x="154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2757375" y="2335325"/>
              <a:ext cx="368975" cy="759300"/>
            </a:xfrm>
            <a:custGeom>
              <a:avLst/>
              <a:gdLst/>
              <a:ahLst/>
              <a:cxnLst/>
              <a:rect l="l" t="t" r="r" b="b"/>
              <a:pathLst>
                <a:path w="14759" h="30372" extrusionOk="0">
                  <a:moveTo>
                    <a:pt x="10705" y="1"/>
                  </a:moveTo>
                  <a:cubicBezTo>
                    <a:pt x="10705" y="1"/>
                    <a:pt x="1" y="15107"/>
                    <a:pt x="3136" y="30371"/>
                  </a:cubicBezTo>
                  <a:lnTo>
                    <a:pt x="3168" y="30371"/>
                  </a:lnTo>
                  <a:lnTo>
                    <a:pt x="7348" y="29326"/>
                  </a:lnTo>
                  <a:cubicBezTo>
                    <a:pt x="6398" y="20301"/>
                    <a:pt x="8773" y="10927"/>
                    <a:pt x="14759" y="3168"/>
                  </a:cubicBezTo>
                  <a:lnTo>
                    <a:pt x="10737" y="33"/>
                  </a:lnTo>
                  <a:lnTo>
                    <a:pt x="1070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4439800" y="2415300"/>
              <a:ext cx="308800" cy="653200"/>
            </a:xfrm>
            <a:custGeom>
              <a:avLst/>
              <a:gdLst/>
              <a:ahLst/>
              <a:cxnLst/>
              <a:rect l="l" t="t" r="r" b="b"/>
              <a:pathLst>
                <a:path w="12352" h="26128" extrusionOk="0">
                  <a:moveTo>
                    <a:pt x="1426" y="0"/>
                  </a:moveTo>
                  <a:lnTo>
                    <a:pt x="286" y="11148"/>
                  </a:lnTo>
                  <a:cubicBezTo>
                    <a:pt x="1" y="13808"/>
                    <a:pt x="792" y="16437"/>
                    <a:pt x="2503" y="18463"/>
                  </a:cubicBezTo>
                  <a:lnTo>
                    <a:pt x="8836" y="26127"/>
                  </a:lnTo>
                  <a:lnTo>
                    <a:pt x="12352" y="9818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4570450" y="2031675"/>
              <a:ext cx="825775" cy="1177825"/>
            </a:xfrm>
            <a:custGeom>
              <a:avLst/>
              <a:gdLst/>
              <a:ahLst/>
              <a:cxnLst/>
              <a:rect l="l" t="t" r="r" b="b"/>
              <a:pathLst>
                <a:path w="33031" h="47113" extrusionOk="0">
                  <a:moveTo>
                    <a:pt x="17599" y="1"/>
                  </a:moveTo>
                  <a:cubicBezTo>
                    <a:pt x="16602" y="1"/>
                    <a:pt x="15592" y="315"/>
                    <a:pt x="14726" y="968"/>
                  </a:cubicBezTo>
                  <a:lnTo>
                    <a:pt x="0" y="12369"/>
                  </a:lnTo>
                  <a:lnTo>
                    <a:pt x="0" y="12400"/>
                  </a:lnTo>
                  <a:lnTo>
                    <a:pt x="32" y="12369"/>
                  </a:lnTo>
                  <a:cubicBezTo>
                    <a:pt x="32" y="12369"/>
                    <a:pt x="11971" y="27475"/>
                    <a:pt x="8836" y="42739"/>
                  </a:cubicBezTo>
                  <a:lnTo>
                    <a:pt x="26159" y="46983"/>
                  </a:lnTo>
                  <a:cubicBezTo>
                    <a:pt x="26523" y="47071"/>
                    <a:pt x="26888" y="47113"/>
                    <a:pt x="27247" y="47113"/>
                  </a:cubicBezTo>
                  <a:cubicBezTo>
                    <a:pt x="29599" y="47113"/>
                    <a:pt x="31703" y="45307"/>
                    <a:pt x="31923" y="42834"/>
                  </a:cubicBezTo>
                  <a:cubicBezTo>
                    <a:pt x="33031" y="28900"/>
                    <a:pt x="29674" y="14522"/>
                    <a:pt x="21503" y="2108"/>
                  </a:cubicBezTo>
                  <a:cubicBezTo>
                    <a:pt x="20605" y="731"/>
                    <a:pt x="19117" y="1"/>
                    <a:pt x="175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4475425" y="2340075"/>
              <a:ext cx="394325" cy="760100"/>
            </a:xfrm>
            <a:custGeom>
              <a:avLst/>
              <a:gdLst/>
              <a:ahLst/>
              <a:cxnLst/>
              <a:rect l="l" t="t" r="r" b="b"/>
              <a:pathLst>
                <a:path w="15773" h="30404" extrusionOk="0">
                  <a:moveTo>
                    <a:pt x="3833" y="1"/>
                  </a:moveTo>
                  <a:lnTo>
                    <a:pt x="3801" y="33"/>
                  </a:lnTo>
                  <a:lnTo>
                    <a:pt x="1" y="2978"/>
                  </a:lnTo>
                  <a:cubicBezTo>
                    <a:pt x="5986" y="10705"/>
                    <a:pt x="8361" y="20111"/>
                    <a:pt x="7411" y="29136"/>
                  </a:cubicBezTo>
                  <a:lnTo>
                    <a:pt x="12605" y="30403"/>
                  </a:lnTo>
                  <a:lnTo>
                    <a:pt x="12637" y="30403"/>
                  </a:lnTo>
                  <a:cubicBezTo>
                    <a:pt x="15772" y="15139"/>
                    <a:pt x="3833" y="1"/>
                    <a:pt x="383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4247425" y="3125475"/>
              <a:ext cx="394300" cy="551850"/>
            </a:xfrm>
            <a:custGeom>
              <a:avLst/>
              <a:gdLst/>
              <a:ahLst/>
              <a:cxnLst/>
              <a:rect l="l" t="t" r="r" b="b"/>
              <a:pathLst>
                <a:path w="15772" h="22074" extrusionOk="0">
                  <a:moveTo>
                    <a:pt x="15771" y="0"/>
                  </a:moveTo>
                  <a:lnTo>
                    <a:pt x="7316" y="3547"/>
                  </a:lnTo>
                  <a:cubicBezTo>
                    <a:pt x="4149" y="4877"/>
                    <a:pt x="1900" y="7791"/>
                    <a:pt x="1457" y="11211"/>
                  </a:cubicBezTo>
                  <a:lnTo>
                    <a:pt x="0" y="22074"/>
                  </a:lnTo>
                  <a:lnTo>
                    <a:pt x="12129" y="15075"/>
                  </a:lnTo>
                  <a:lnTo>
                    <a:pt x="157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9"/>
            <p:cNvSpPr/>
            <p:nvPr/>
          </p:nvSpPr>
          <p:spPr>
            <a:xfrm>
              <a:off x="4299675" y="3155550"/>
              <a:ext cx="1016600" cy="1116075"/>
            </a:xfrm>
            <a:custGeom>
              <a:avLst/>
              <a:gdLst/>
              <a:ahLst/>
              <a:cxnLst/>
              <a:rect l="l" t="t" r="r" b="b"/>
              <a:pathLst>
                <a:path w="40664" h="44643" extrusionOk="0">
                  <a:moveTo>
                    <a:pt x="18780" y="1"/>
                  </a:moveTo>
                  <a:lnTo>
                    <a:pt x="18748" y="33"/>
                  </a:lnTo>
                  <a:lnTo>
                    <a:pt x="18780" y="33"/>
                  </a:lnTo>
                  <a:cubicBezTo>
                    <a:pt x="18780" y="33"/>
                    <a:pt x="12763" y="4308"/>
                    <a:pt x="8044" y="11465"/>
                  </a:cubicBezTo>
                  <a:cubicBezTo>
                    <a:pt x="5162" y="15804"/>
                    <a:pt x="5257" y="22802"/>
                    <a:pt x="0" y="25463"/>
                  </a:cubicBezTo>
                  <a:lnTo>
                    <a:pt x="7633" y="41930"/>
                  </a:lnTo>
                  <a:cubicBezTo>
                    <a:pt x="8433" y="43658"/>
                    <a:pt x="10144" y="44642"/>
                    <a:pt x="11899" y="44642"/>
                  </a:cubicBezTo>
                  <a:cubicBezTo>
                    <a:pt x="12783" y="44642"/>
                    <a:pt x="13678" y="44393"/>
                    <a:pt x="14473" y="43862"/>
                  </a:cubicBezTo>
                  <a:cubicBezTo>
                    <a:pt x="26064" y="36008"/>
                    <a:pt x="35185" y="24449"/>
                    <a:pt x="39808" y="10325"/>
                  </a:cubicBezTo>
                  <a:cubicBezTo>
                    <a:pt x="40663" y="7728"/>
                    <a:pt x="39112" y="4973"/>
                    <a:pt x="36483" y="4308"/>
                  </a:cubicBezTo>
                  <a:lnTo>
                    <a:pt x="1878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4247425" y="3124675"/>
              <a:ext cx="522550" cy="675375"/>
            </a:xfrm>
            <a:custGeom>
              <a:avLst/>
              <a:gdLst/>
              <a:ahLst/>
              <a:cxnLst/>
              <a:rect l="l" t="t" r="r" b="b"/>
              <a:pathLst>
                <a:path w="20902" h="27015" extrusionOk="0">
                  <a:moveTo>
                    <a:pt x="15803" y="1"/>
                  </a:moveTo>
                  <a:cubicBezTo>
                    <a:pt x="13491" y="9501"/>
                    <a:pt x="7632" y="17229"/>
                    <a:pt x="0" y="22106"/>
                  </a:cubicBezTo>
                  <a:lnTo>
                    <a:pt x="2217" y="27014"/>
                  </a:lnTo>
                  <a:cubicBezTo>
                    <a:pt x="16120" y="19920"/>
                    <a:pt x="20902" y="1236"/>
                    <a:pt x="20902" y="1236"/>
                  </a:cubicBezTo>
                  <a:lnTo>
                    <a:pt x="20870" y="1236"/>
                  </a:lnTo>
                  <a:lnTo>
                    <a:pt x="1580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3405800" y="2900625"/>
              <a:ext cx="781475" cy="1600875"/>
            </a:xfrm>
            <a:custGeom>
              <a:avLst/>
              <a:gdLst/>
              <a:ahLst/>
              <a:cxnLst/>
              <a:rect l="l" t="t" r="r" b="b"/>
              <a:pathLst>
                <a:path w="31259" h="64035" extrusionOk="0">
                  <a:moveTo>
                    <a:pt x="4693" y="0"/>
                  </a:moveTo>
                  <a:cubicBezTo>
                    <a:pt x="2092" y="0"/>
                    <a:pt x="1" y="2110"/>
                    <a:pt x="1" y="4719"/>
                  </a:cubicBezTo>
                  <a:lnTo>
                    <a:pt x="1" y="59285"/>
                  </a:lnTo>
                  <a:cubicBezTo>
                    <a:pt x="1" y="61913"/>
                    <a:pt x="2123" y="64035"/>
                    <a:pt x="4751" y="64035"/>
                  </a:cubicBezTo>
                  <a:lnTo>
                    <a:pt x="26508" y="64035"/>
                  </a:lnTo>
                  <a:cubicBezTo>
                    <a:pt x="29105" y="64035"/>
                    <a:pt x="31227" y="61913"/>
                    <a:pt x="31227" y="59285"/>
                  </a:cubicBezTo>
                  <a:lnTo>
                    <a:pt x="31258" y="4751"/>
                  </a:lnTo>
                  <a:cubicBezTo>
                    <a:pt x="31258" y="2122"/>
                    <a:pt x="29136" y="0"/>
                    <a:pt x="26508" y="0"/>
                  </a:cubicBezTo>
                  <a:lnTo>
                    <a:pt x="4751" y="0"/>
                  </a:lnTo>
                  <a:cubicBezTo>
                    <a:pt x="4732" y="0"/>
                    <a:pt x="4713" y="0"/>
                    <a:pt x="4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3441450" y="2948125"/>
              <a:ext cx="709400" cy="1497975"/>
            </a:xfrm>
            <a:custGeom>
              <a:avLst/>
              <a:gdLst/>
              <a:ahLst/>
              <a:cxnLst/>
              <a:rect l="l" t="t" r="r" b="b"/>
              <a:pathLst>
                <a:path w="28376" h="59919" extrusionOk="0">
                  <a:moveTo>
                    <a:pt x="3325" y="1"/>
                  </a:moveTo>
                  <a:cubicBezTo>
                    <a:pt x="1520" y="1"/>
                    <a:pt x="32" y="1489"/>
                    <a:pt x="32" y="3326"/>
                  </a:cubicBezTo>
                  <a:lnTo>
                    <a:pt x="0" y="56593"/>
                  </a:lnTo>
                  <a:cubicBezTo>
                    <a:pt x="0" y="58398"/>
                    <a:pt x="1489" y="59886"/>
                    <a:pt x="3325" y="59886"/>
                  </a:cubicBezTo>
                  <a:lnTo>
                    <a:pt x="25050" y="59918"/>
                  </a:lnTo>
                  <a:cubicBezTo>
                    <a:pt x="26887" y="59918"/>
                    <a:pt x="28376" y="58430"/>
                    <a:pt x="28376" y="56593"/>
                  </a:cubicBezTo>
                  <a:lnTo>
                    <a:pt x="28376" y="3326"/>
                  </a:lnTo>
                  <a:cubicBezTo>
                    <a:pt x="28376" y="1521"/>
                    <a:pt x="26887" y="32"/>
                    <a:pt x="25050" y="32"/>
                  </a:cubicBezTo>
                  <a:lnTo>
                    <a:pt x="20838" y="32"/>
                  </a:lnTo>
                  <a:cubicBezTo>
                    <a:pt x="20268" y="32"/>
                    <a:pt x="19825" y="507"/>
                    <a:pt x="19825" y="1077"/>
                  </a:cubicBezTo>
                  <a:lnTo>
                    <a:pt x="19825" y="1869"/>
                  </a:lnTo>
                  <a:cubicBezTo>
                    <a:pt x="19825" y="2439"/>
                    <a:pt x="19350" y="2914"/>
                    <a:pt x="18780" y="2914"/>
                  </a:cubicBezTo>
                  <a:lnTo>
                    <a:pt x="10578" y="2914"/>
                  </a:lnTo>
                  <a:cubicBezTo>
                    <a:pt x="10007" y="2914"/>
                    <a:pt x="9532" y="2439"/>
                    <a:pt x="9532" y="1837"/>
                  </a:cubicBezTo>
                  <a:lnTo>
                    <a:pt x="9532" y="1077"/>
                  </a:lnTo>
                  <a:cubicBezTo>
                    <a:pt x="9532" y="476"/>
                    <a:pt x="9089" y="1"/>
                    <a:pt x="85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3569700" y="3242650"/>
              <a:ext cx="23775" cy="29325"/>
            </a:xfrm>
            <a:custGeom>
              <a:avLst/>
              <a:gdLst/>
              <a:ahLst/>
              <a:cxnLst/>
              <a:rect l="l" t="t" r="r" b="b"/>
              <a:pathLst>
                <a:path w="951" h="1173" extrusionOk="0">
                  <a:moveTo>
                    <a:pt x="0" y="0"/>
                  </a:moveTo>
                  <a:lnTo>
                    <a:pt x="0" y="95"/>
                  </a:lnTo>
                  <a:lnTo>
                    <a:pt x="412" y="95"/>
                  </a:lnTo>
                  <a:lnTo>
                    <a:pt x="412" y="1172"/>
                  </a:lnTo>
                  <a:lnTo>
                    <a:pt x="539" y="1172"/>
                  </a:lnTo>
                  <a:lnTo>
                    <a:pt x="539" y="95"/>
                  </a:lnTo>
                  <a:lnTo>
                    <a:pt x="951" y="95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3593450" y="3249775"/>
              <a:ext cx="21400" cy="22200"/>
            </a:xfrm>
            <a:custGeom>
              <a:avLst/>
              <a:gdLst/>
              <a:ahLst/>
              <a:cxnLst/>
              <a:rect l="l" t="t" r="r" b="b"/>
              <a:pathLst>
                <a:path w="856" h="888" extrusionOk="0">
                  <a:moveTo>
                    <a:pt x="444" y="95"/>
                  </a:moveTo>
                  <a:cubicBezTo>
                    <a:pt x="602" y="95"/>
                    <a:pt x="729" y="222"/>
                    <a:pt x="729" y="380"/>
                  </a:cubicBezTo>
                  <a:lnTo>
                    <a:pt x="127" y="380"/>
                  </a:lnTo>
                  <a:cubicBezTo>
                    <a:pt x="127" y="222"/>
                    <a:pt x="254" y="95"/>
                    <a:pt x="444" y="95"/>
                  </a:cubicBezTo>
                  <a:close/>
                  <a:moveTo>
                    <a:pt x="412" y="0"/>
                  </a:moveTo>
                  <a:cubicBezTo>
                    <a:pt x="191" y="0"/>
                    <a:pt x="1" y="190"/>
                    <a:pt x="1" y="444"/>
                  </a:cubicBezTo>
                  <a:cubicBezTo>
                    <a:pt x="1" y="697"/>
                    <a:pt x="191" y="887"/>
                    <a:pt x="476" y="887"/>
                  </a:cubicBezTo>
                  <a:cubicBezTo>
                    <a:pt x="602" y="887"/>
                    <a:pt x="729" y="855"/>
                    <a:pt x="792" y="760"/>
                  </a:cubicBezTo>
                  <a:lnTo>
                    <a:pt x="729" y="665"/>
                  </a:lnTo>
                  <a:cubicBezTo>
                    <a:pt x="666" y="760"/>
                    <a:pt x="571" y="792"/>
                    <a:pt x="476" y="792"/>
                  </a:cubicBezTo>
                  <a:cubicBezTo>
                    <a:pt x="286" y="792"/>
                    <a:pt x="127" y="665"/>
                    <a:pt x="127" y="475"/>
                  </a:cubicBezTo>
                  <a:lnTo>
                    <a:pt x="856" y="475"/>
                  </a:lnTo>
                  <a:cubicBezTo>
                    <a:pt x="856" y="475"/>
                    <a:pt x="856" y="444"/>
                    <a:pt x="856" y="444"/>
                  </a:cubicBezTo>
                  <a:cubicBezTo>
                    <a:pt x="856" y="190"/>
                    <a:pt x="666" y="0"/>
                    <a:pt x="4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3617200" y="3249775"/>
              <a:ext cx="20600" cy="22200"/>
            </a:xfrm>
            <a:custGeom>
              <a:avLst/>
              <a:gdLst/>
              <a:ahLst/>
              <a:cxnLst/>
              <a:rect l="l" t="t" r="r" b="b"/>
              <a:pathLst>
                <a:path w="824" h="888" extrusionOk="0">
                  <a:moveTo>
                    <a:pt x="1" y="0"/>
                  </a:moveTo>
                  <a:lnTo>
                    <a:pt x="349" y="412"/>
                  </a:lnTo>
                  <a:lnTo>
                    <a:pt x="1" y="887"/>
                  </a:lnTo>
                  <a:lnTo>
                    <a:pt x="127" y="887"/>
                  </a:lnTo>
                  <a:lnTo>
                    <a:pt x="412" y="507"/>
                  </a:lnTo>
                  <a:lnTo>
                    <a:pt x="697" y="887"/>
                  </a:lnTo>
                  <a:lnTo>
                    <a:pt x="824" y="887"/>
                  </a:lnTo>
                  <a:lnTo>
                    <a:pt x="476" y="412"/>
                  </a:lnTo>
                  <a:lnTo>
                    <a:pt x="792" y="0"/>
                  </a:lnTo>
                  <a:lnTo>
                    <a:pt x="666" y="0"/>
                  </a:lnTo>
                  <a:lnTo>
                    <a:pt x="412" y="34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3639375" y="3245025"/>
              <a:ext cx="15075" cy="26950"/>
            </a:xfrm>
            <a:custGeom>
              <a:avLst/>
              <a:gdLst/>
              <a:ahLst/>
              <a:cxnLst/>
              <a:rect l="l" t="t" r="r" b="b"/>
              <a:pathLst>
                <a:path w="603" h="1078" extrusionOk="0">
                  <a:moveTo>
                    <a:pt x="159" y="0"/>
                  </a:moveTo>
                  <a:lnTo>
                    <a:pt x="159" y="190"/>
                  </a:lnTo>
                  <a:lnTo>
                    <a:pt x="0" y="190"/>
                  </a:lnTo>
                  <a:lnTo>
                    <a:pt x="0" y="285"/>
                  </a:lnTo>
                  <a:lnTo>
                    <a:pt x="159" y="285"/>
                  </a:lnTo>
                  <a:lnTo>
                    <a:pt x="159" y="824"/>
                  </a:lnTo>
                  <a:cubicBezTo>
                    <a:pt x="159" y="982"/>
                    <a:pt x="254" y="1077"/>
                    <a:pt x="412" y="1077"/>
                  </a:cubicBezTo>
                  <a:cubicBezTo>
                    <a:pt x="475" y="1077"/>
                    <a:pt x="570" y="1077"/>
                    <a:pt x="602" y="1014"/>
                  </a:cubicBezTo>
                  <a:lnTo>
                    <a:pt x="570" y="950"/>
                  </a:lnTo>
                  <a:cubicBezTo>
                    <a:pt x="539" y="950"/>
                    <a:pt x="475" y="982"/>
                    <a:pt x="444" y="982"/>
                  </a:cubicBezTo>
                  <a:cubicBezTo>
                    <a:pt x="349" y="982"/>
                    <a:pt x="285" y="919"/>
                    <a:pt x="285" y="824"/>
                  </a:cubicBezTo>
                  <a:lnTo>
                    <a:pt x="285" y="285"/>
                  </a:lnTo>
                  <a:lnTo>
                    <a:pt x="539" y="285"/>
                  </a:lnTo>
                  <a:lnTo>
                    <a:pt x="539" y="190"/>
                  </a:lnTo>
                  <a:lnTo>
                    <a:pt x="285" y="190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3526150" y="33946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3526150" y="38174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9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9"/>
            <p:cNvSpPr/>
            <p:nvPr/>
          </p:nvSpPr>
          <p:spPr>
            <a:xfrm>
              <a:off x="3526150" y="42394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9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9"/>
            <p:cNvSpPr/>
            <p:nvPr/>
          </p:nvSpPr>
          <p:spPr>
            <a:xfrm>
              <a:off x="3708250" y="34089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3708250" y="35007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9"/>
            <p:cNvSpPr/>
            <p:nvPr/>
          </p:nvSpPr>
          <p:spPr>
            <a:xfrm>
              <a:off x="3708250" y="3447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9"/>
            <p:cNvSpPr/>
            <p:nvPr/>
          </p:nvSpPr>
          <p:spPr>
            <a:xfrm>
              <a:off x="3708250" y="347542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9"/>
            <p:cNvSpPr/>
            <p:nvPr/>
          </p:nvSpPr>
          <p:spPr>
            <a:xfrm>
              <a:off x="3708250" y="36203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9"/>
            <p:cNvSpPr/>
            <p:nvPr/>
          </p:nvSpPr>
          <p:spPr>
            <a:xfrm>
              <a:off x="3708250" y="37121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3708250" y="36591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3708250" y="3686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3708250" y="3830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3708250" y="39227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3708250" y="3869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3708250" y="38974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3708250" y="40415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3708250" y="41341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9"/>
            <p:cNvSpPr/>
            <p:nvPr/>
          </p:nvSpPr>
          <p:spPr>
            <a:xfrm>
              <a:off x="3708250" y="40810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9"/>
            <p:cNvSpPr/>
            <p:nvPr/>
          </p:nvSpPr>
          <p:spPr>
            <a:xfrm>
              <a:off x="3708250" y="4108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3708250" y="4252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3708250" y="43439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3708250" y="42916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9"/>
            <p:cNvSpPr/>
            <p:nvPr/>
          </p:nvSpPr>
          <p:spPr>
            <a:xfrm>
              <a:off x="3708250" y="43186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9"/>
            <p:cNvSpPr/>
            <p:nvPr/>
          </p:nvSpPr>
          <p:spPr>
            <a:xfrm>
              <a:off x="4022575" y="3070850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9"/>
            <p:cNvSpPr/>
            <p:nvPr/>
          </p:nvSpPr>
          <p:spPr>
            <a:xfrm>
              <a:off x="4022575" y="308667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1"/>
                  </a:moveTo>
                  <a:lnTo>
                    <a:pt x="2470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9"/>
            <p:cNvSpPr/>
            <p:nvPr/>
          </p:nvSpPr>
          <p:spPr>
            <a:xfrm>
              <a:off x="4022575" y="310252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9"/>
            <p:cNvSpPr/>
            <p:nvPr/>
          </p:nvSpPr>
          <p:spPr>
            <a:xfrm>
              <a:off x="3991700" y="3227600"/>
              <a:ext cx="55425" cy="56050"/>
            </a:xfrm>
            <a:custGeom>
              <a:avLst/>
              <a:gdLst/>
              <a:ahLst/>
              <a:cxnLst/>
              <a:rect l="l" t="t" r="r" b="b"/>
              <a:pathLst>
                <a:path w="2217" h="2242" extrusionOk="0">
                  <a:moveTo>
                    <a:pt x="855" y="191"/>
                  </a:moveTo>
                  <a:cubicBezTo>
                    <a:pt x="1203" y="191"/>
                    <a:pt x="1520" y="476"/>
                    <a:pt x="1520" y="856"/>
                  </a:cubicBezTo>
                  <a:cubicBezTo>
                    <a:pt x="1520" y="1236"/>
                    <a:pt x="1203" y="1552"/>
                    <a:pt x="855" y="1552"/>
                  </a:cubicBezTo>
                  <a:cubicBezTo>
                    <a:pt x="475" y="1552"/>
                    <a:pt x="158" y="1236"/>
                    <a:pt x="158" y="856"/>
                  </a:cubicBezTo>
                  <a:cubicBezTo>
                    <a:pt x="158" y="476"/>
                    <a:pt x="475" y="191"/>
                    <a:pt x="855" y="191"/>
                  </a:cubicBezTo>
                  <a:close/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11"/>
                    <a:pt x="855" y="1711"/>
                  </a:cubicBezTo>
                  <a:cubicBezTo>
                    <a:pt x="1045" y="1711"/>
                    <a:pt x="1235" y="1647"/>
                    <a:pt x="1393" y="1521"/>
                  </a:cubicBezTo>
                  <a:lnTo>
                    <a:pt x="2090" y="2218"/>
                  </a:lnTo>
                  <a:cubicBezTo>
                    <a:pt x="2106" y="2233"/>
                    <a:pt x="2122" y="2241"/>
                    <a:pt x="2138" y="2241"/>
                  </a:cubicBezTo>
                  <a:cubicBezTo>
                    <a:pt x="2154" y="2241"/>
                    <a:pt x="2169" y="2233"/>
                    <a:pt x="2185" y="2218"/>
                  </a:cubicBezTo>
                  <a:cubicBezTo>
                    <a:pt x="2217" y="2186"/>
                    <a:pt x="2217" y="2123"/>
                    <a:pt x="2185" y="2091"/>
                  </a:cubicBezTo>
                  <a:lnTo>
                    <a:pt x="1489" y="1394"/>
                  </a:lnTo>
                  <a:cubicBezTo>
                    <a:pt x="1615" y="1236"/>
                    <a:pt x="1679" y="1046"/>
                    <a:pt x="1679" y="856"/>
                  </a:cubicBezTo>
                  <a:cubicBezTo>
                    <a:pt x="1679" y="381"/>
                    <a:pt x="1298" y="1"/>
                    <a:pt x="8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9"/>
            <p:cNvSpPr/>
            <p:nvPr/>
          </p:nvSpPr>
          <p:spPr>
            <a:xfrm>
              <a:off x="3502400" y="3202275"/>
              <a:ext cx="580350" cy="107700"/>
            </a:xfrm>
            <a:custGeom>
              <a:avLst/>
              <a:gdLst/>
              <a:ahLst/>
              <a:cxnLst/>
              <a:rect l="l" t="t" r="r" b="b"/>
              <a:pathLst>
                <a:path w="23214" h="4308" fill="none" extrusionOk="0">
                  <a:moveTo>
                    <a:pt x="21536" y="4307"/>
                  </a:moveTo>
                  <a:lnTo>
                    <a:pt x="1679" y="4307"/>
                  </a:lnTo>
                  <a:cubicBezTo>
                    <a:pt x="761" y="4307"/>
                    <a:pt x="1" y="3547"/>
                    <a:pt x="1" y="2629"/>
                  </a:cubicBezTo>
                  <a:lnTo>
                    <a:pt x="1" y="1710"/>
                  </a:lnTo>
                  <a:cubicBezTo>
                    <a:pt x="1" y="760"/>
                    <a:pt x="761" y="0"/>
                    <a:pt x="1679" y="0"/>
                  </a:cubicBezTo>
                  <a:lnTo>
                    <a:pt x="21536" y="0"/>
                  </a:lnTo>
                  <a:cubicBezTo>
                    <a:pt x="22454" y="0"/>
                    <a:pt x="23214" y="760"/>
                    <a:pt x="23214" y="1710"/>
                  </a:cubicBezTo>
                  <a:lnTo>
                    <a:pt x="23214" y="2629"/>
                  </a:lnTo>
                  <a:cubicBezTo>
                    <a:pt x="23214" y="3547"/>
                    <a:pt x="22454" y="4307"/>
                    <a:pt x="21536" y="4307"/>
                  </a:cubicBezTo>
                  <a:close/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9"/>
            <p:cNvSpPr/>
            <p:nvPr/>
          </p:nvSpPr>
          <p:spPr>
            <a:xfrm>
              <a:off x="3528525" y="3070250"/>
              <a:ext cx="42775" cy="48925"/>
            </a:xfrm>
            <a:custGeom>
              <a:avLst/>
              <a:gdLst/>
              <a:ahLst/>
              <a:cxnLst/>
              <a:rect l="l" t="t" r="r" b="b"/>
              <a:pathLst>
                <a:path w="1711" h="1957" extrusionOk="0">
                  <a:moveTo>
                    <a:pt x="856" y="183"/>
                  </a:moveTo>
                  <a:lnTo>
                    <a:pt x="1584" y="848"/>
                  </a:lnTo>
                  <a:lnTo>
                    <a:pt x="1584" y="1798"/>
                  </a:lnTo>
                  <a:lnTo>
                    <a:pt x="1172" y="1798"/>
                  </a:lnTo>
                  <a:lnTo>
                    <a:pt x="1172" y="1323"/>
                  </a:lnTo>
                  <a:cubicBezTo>
                    <a:pt x="1172" y="1291"/>
                    <a:pt x="1141" y="1259"/>
                    <a:pt x="1109" y="1259"/>
                  </a:cubicBezTo>
                  <a:lnTo>
                    <a:pt x="634" y="1259"/>
                  </a:lnTo>
                  <a:cubicBezTo>
                    <a:pt x="602" y="1259"/>
                    <a:pt x="571" y="1291"/>
                    <a:pt x="571" y="1323"/>
                  </a:cubicBezTo>
                  <a:lnTo>
                    <a:pt x="571" y="1798"/>
                  </a:lnTo>
                  <a:lnTo>
                    <a:pt x="159" y="1798"/>
                  </a:lnTo>
                  <a:lnTo>
                    <a:pt x="159" y="848"/>
                  </a:lnTo>
                  <a:lnTo>
                    <a:pt x="856" y="183"/>
                  </a:lnTo>
                  <a:close/>
                  <a:moveTo>
                    <a:pt x="840" y="1"/>
                  </a:moveTo>
                  <a:cubicBezTo>
                    <a:pt x="824" y="1"/>
                    <a:pt x="808" y="8"/>
                    <a:pt x="792" y="24"/>
                  </a:cubicBezTo>
                  <a:lnTo>
                    <a:pt x="32" y="784"/>
                  </a:lnTo>
                  <a:cubicBezTo>
                    <a:pt x="32" y="784"/>
                    <a:pt x="1" y="784"/>
                    <a:pt x="1" y="816"/>
                  </a:cubicBezTo>
                  <a:lnTo>
                    <a:pt x="1" y="1893"/>
                  </a:lnTo>
                  <a:cubicBezTo>
                    <a:pt x="1" y="1924"/>
                    <a:pt x="64" y="1956"/>
                    <a:pt x="96" y="1956"/>
                  </a:cubicBezTo>
                  <a:lnTo>
                    <a:pt x="634" y="1956"/>
                  </a:lnTo>
                  <a:cubicBezTo>
                    <a:pt x="697" y="1956"/>
                    <a:pt x="729" y="1924"/>
                    <a:pt x="729" y="1893"/>
                  </a:cubicBezTo>
                  <a:lnTo>
                    <a:pt x="729" y="1386"/>
                  </a:lnTo>
                  <a:lnTo>
                    <a:pt x="1014" y="1386"/>
                  </a:lnTo>
                  <a:lnTo>
                    <a:pt x="1014" y="1893"/>
                  </a:lnTo>
                  <a:cubicBezTo>
                    <a:pt x="1014" y="1924"/>
                    <a:pt x="1046" y="1956"/>
                    <a:pt x="1109" y="1956"/>
                  </a:cubicBezTo>
                  <a:lnTo>
                    <a:pt x="1647" y="1956"/>
                  </a:lnTo>
                  <a:cubicBezTo>
                    <a:pt x="1679" y="1956"/>
                    <a:pt x="1711" y="1924"/>
                    <a:pt x="1711" y="1893"/>
                  </a:cubicBezTo>
                  <a:lnTo>
                    <a:pt x="1711" y="816"/>
                  </a:lnTo>
                  <a:cubicBezTo>
                    <a:pt x="1711" y="816"/>
                    <a:pt x="1711" y="784"/>
                    <a:pt x="1711" y="784"/>
                  </a:cubicBezTo>
                  <a:lnTo>
                    <a:pt x="887" y="24"/>
                  </a:lnTo>
                  <a:cubicBezTo>
                    <a:pt x="872" y="8"/>
                    <a:pt x="856" y="1"/>
                    <a:pt x="84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6" name="Google Shape;1616;p19"/>
          <p:cNvSpPr txBox="1"/>
          <p:nvPr/>
        </p:nvSpPr>
        <p:spPr>
          <a:xfrm>
            <a:off x="533400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03</a:t>
            </a:r>
            <a:endParaRPr sz="1500" dirty="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7" name="Google Shape;1617;p19"/>
          <p:cNvSpPr txBox="1"/>
          <p:nvPr/>
        </p:nvSpPr>
        <p:spPr>
          <a:xfrm>
            <a:off x="533400" y="1540876"/>
            <a:ext cx="260104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portable devices are used as a User Interface</a:t>
            </a:r>
            <a:endParaRPr sz="11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18" name="Google Shape;1618;p19"/>
          <p:cNvSpPr txBox="1"/>
          <p:nvPr/>
        </p:nvSpPr>
        <p:spPr>
          <a:xfrm>
            <a:off x="533400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02</a:t>
            </a:r>
            <a:endParaRPr sz="1500" dirty="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9" name="Google Shape;1619;p19"/>
          <p:cNvSpPr txBox="1"/>
          <p:nvPr/>
        </p:nvSpPr>
        <p:spPr>
          <a:xfrm>
            <a:off x="533399" y="2689413"/>
            <a:ext cx="2549749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get the data from the Bluetooth</a:t>
            </a:r>
            <a:endParaRPr sz="11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0" name="Google Shape;1620;p19"/>
          <p:cNvSpPr txBox="1"/>
          <p:nvPr/>
        </p:nvSpPr>
        <p:spPr>
          <a:xfrm>
            <a:off x="533409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01</a:t>
            </a:r>
            <a:endParaRPr sz="1500" dirty="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1" name="Google Shape;1621;p19"/>
          <p:cNvSpPr txBox="1"/>
          <p:nvPr/>
        </p:nvSpPr>
        <p:spPr>
          <a:xfrm>
            <a:off x="533408" y="3837950"/>
            <a:ext cx="2321553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Android Application</a:t>
            </a:r>
            <a:endParaRPr sz="12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2" name="Google Shape;1622;p19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 algn="ctr"/>
            <a:r>
              <a:rPr lang="en-US" sz="2800" dirty="0">
                <a:latin typeface="Fira Sans Medium"/>
                <a:ea typeface="Fira Sans Medium"/>
                <a:cs typeface="Fira Sans Medium"/>
                <a:sym typeface="Fira Sans Medium"/>
              </a:rPr>
              <a:t>Using Mobile Phone app(Blynk)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3" name="Google Shape;1623;p19"/>
          <p:cNvSpPr txBox="1"/>
          <p:nvPr/>
        </p:nvSpPr>
        <p:spPr>
          <a:xfrm>
            <a:off x="6577498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04</a:t>
            </a:r>
            <a:endParaRPr sz="1500" dirty="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4" name="Google Shape;1624;p19"/>
          <p:cNvSpPr txBox="1"/>
          <p:nvPr/>
        </p:nvSpPr>
        <p:spPr>
          <a:xfrm>
            <a:off x="6577498" y="1540876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compatible even with a meter</a:t>
            </a:r>
            <a:endParaRPr sz="11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5" name="Google Shape;1625;p19"/>
          <p:cNvSpPr txBox="1"/>
          <p:nvPr/>
        </p:nvSpPr>
        <p:spPr>
          <a:xfrm>
            <a:off x="6577498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05</a:t>
            </a:r>
            <a:endParaRPr sz="1500" dirty="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6" name="Google Shape;1626;p19"/>
          <p:cNvSpPr txBox="1"/>
          <p:nvPr/>
        </p:nvSpPr>
        <p:spPr>
          <a:xfrm>
            <a:off x="6431785" y="2671494"/>
            <a:ext cx="2293664" cy="668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commands with the help of AI such as Google Assistant, Siri, Alexa etc.</a:t>
            </a:r>
            <a:endParaRPr sz="105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7" name="Google Shape;1627;p19"/>
          <p:cNvSpPr txBox="1"/>
          <p:nvPr/>
        </p:nvSpPr>
        <p:spPr>
          <a:xfrm>
            <a:off x="6577507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06</a:t>
            </a:r>
            <a:endParaRPr sz="1500" dirty="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8" name="Google Shape;1628;p19"/>
          <p:cNvSpPr txBox="1"/>
          <p:nvPr/>
        </p:nvSpPr>
        <p:spPr>
          <a:xfrm>
            <a:off x="6218320" y="3837950"/>
            <a:ext cx="2392287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disabled ones to control household appliance and may help in reducing the electricity consumption in a household</a:t>
            </a:r>
            <a:endParaRPr lang="en-US" sz="105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9" name="Google Shape;1629;p19"/>
          <p:cNvSpPr txBox="1"/>
          <p:nvPr/>
        </p:nvSpPr>
        <p:spPr>
          <a:xfrm>
            <a:off x="3204950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0" name="Google Shape;1630;p19"/>
          <p:cNvSpPr txBox="1"/>
          <p:nvPr/>
        </p:nvSpPr>
        <p:spPr>
          <a:xfrm>
            <a:off x="294700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1" name="Google Shape;1631;p19"/>
          <p:cNvSpPr txBox="1"/>
          <p:nvPr/>
        </p:nvSpPr>
        <p:spPr>
          <a:xfrm>
            <a:off x="37078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2" name="Google Shape;1632;p19"/>
          <p:cNvSpPr txBox="1"/>
          <p:nvPr/>
        </p:nvSpPr>
        <p:spPr>
          <a:xfrm>
            <a:off x="48790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3" name="Google Shape;1633;p19"/>
          <p:cNvSpPr txBox="1"/>
          <p:nvPr/>
        </p:nvSpPr>
        <p:spPr>
          <a:xfrm>
            <a:off x="566055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1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4" name="Google Shape;1634;p19"/>
          <p:cNvSpPr txBox="1"/>
          <p:nvPr/>
        </p:nvSpPr>
        <p:spPr>
          <a:xfrm>
            <a:off x="5402575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6;p14">
            <a:extLst>
              <a:ext uri="{FF2B5EF4-FFF2-40B4-BE49-F238E27FC236}">
                <a16:creationId xmlns:a16="http://schemas.microsoft.com/office/drawing/2014/main" id="{8C4C5726-7075-4EA9-7056-8BC80F4EE767}"/>
              </a:ext>
            </a:extLst>
          </p:cNvPr>
          <p:cNvSpPr txBox="1"/>
          <p:nvPr/>
        </p:nvSpPr>
        <p:spPr>
          <a:xfrm>
            <a:off x="1650290" y="1592577"/>
            <a:ext cx="5843420" cy="195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latin typeface="Fira Sans Medium"/>
                <a:ea typeface="Fira Sans Medium"/>
                <a:cs typeface="Fira Sans Medium"/>
                <a:sym typeface="Fira Sans Medium"/>
              </a:rPr>
              <a:t>M</a:t>
            </a:r>
            <a:r>
              <a:rPr lang="en-US" sz="6000" dirty="0">
                <a:latin typeface="Fira Sans Medium"/>
                <a:ea typeface="Fira Sans Medium"/>
                <a:cs typeface="Fira Sans Medium"/>
                <a:sym typeface="Fira Sans Medium"/>
              </a:rPr>
              <a:t>a</a:t>
            </a:r>
            <a:r>
              <a:rPr lang="en" sz="6000" dirty="0">
                <a:latin typeface="Fira Sans Medium"/>
                <a:ea typeface="Fira Sans Medium"/>
                <a:cs typeface="Fira Sans Medium"/>
                <a:sym typeface="Fira Sans Medium"/>
              </a:rPr>
              <a:t>in components of that simulaion </a:t>
            </a:r>
            <a:endParaRPr sz="6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540E660D-3BCE-EA4C-0A2A-261EC2847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18"/>
          <p:cNvGrpSpPr>
            <a:grpSpLocks/>
          </p:cNvGrpSpPr>
          <p:nvPr/>
        </p:nvGrpSpPr>
        <p:grpSpPr>
          <a:xfrm>
            <a:off x="2685444" y="539949"/>
            <a:ext cx="3056198" cy="4063618"/>
            <a:chOff x="3049525" y="1569750"/>
            <a:chExt cx="1724425" cy="2292850"/>
          </a:xfrm>
        </p:grpSpPr>
        <p:sp>
          <p:nvSpPr>
            <p:cNvPr id="1500" name="Google Shape;1500;p18"/>
            <p:cNvSpPr>
              <a:spLocks/>
            </p:cNvSpPr>
            <p:nvPr/>
          </p:nvSpPr>
          <p:spPr>
            <a:xfrm>
              <a:off x="3628275" y="1569750"/>
              <a:ext cx="809975" cy="441800"/>
            </a:xfrm>
            <a:custGeom>
              <a:avLst/>
              <a:gdLst/>
              <a:ahLst/>
              <a:cxnLst/>
              <a:rect l="l" t="t" r="r" b="b"/>
              <a:pathLst>
                <a:path w="32399" h="17672" extrusionOk="0">
                  <a:moveTo>
                    <a:pt x="1" y="0"/>
                  </a:moveTo>
                  <a:lnTo>
                    <a:pt x="1" y="5985"/>
                  </a:lnTo>
                  <a:cubicBezTo>
                    <a:pt x="10990" y="5985"/>
                    <a:pt x="20966" y="10451"/>
                    <a:pt x="28186" y="17671"/>
                  </a:cubicBezTo>
                  <a:lnTo>
                    <a:pt x="32398" y="13459"/>
                  </a:lnTo>
                  <a:cubicBezTo>
                    <a:pt x="24101" y="5162"/>
                    <a:pt x="12637" y="0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>
              <a:spLocks/>
            </p:cNvSpPr>
            <p:nvPr/>
          </p:nvSpPr>
          <p:spPr>
            <a:xfrm>
              <a:off x="3049525" y="2137400"/>
              <a:ext cx="1157550" cy="1157525"/>
            </a:xfrm>
            <a:custGeom>
              <a:avLst/>
              <a:gdLst/>
              <a:ahLst/>
              <a:cxnLst/>
              <a:rect l="l" t="t" r="r" b="b"/>
              <a:pathLst>
                <a:path w="46302" h="46301" extrusionOk="0">
                  <a:moveTo>
                    <a:pt x="23151" y="1"/>
                  </a:moveTo>
                  <a:cubicBezTo>
                    <a:pt x="10357" y="1"/>
                    <a:pt x="1" y="10356"/>
                    <a:pt x="1" y="23151"/>
                  </a:cubicBezTo>
                  <a:cubicBezTo>
                    <a:pt x="1" y="35945"/>
                    <a:pt x="10357" y="46301"/>
                    <a:pt x="23151" y="46301"/>
                  </a:cubicBezTo>
                  <a:cubicBezTo>
                    <a:pt x="35945" y="46301"/>
                    <a:pt x="46301" y="35945"/>
                    <a:pt x="46301" y="23151"/>
                  </a:cubicBezTo>
                  <a:cubicBezTo>
                    <a:pt x="46301" y="10356"/>
                    <a:pt x="35945" y="1"/>
                    <a:pt x="231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>
              <a:hlinkClick r:id="" action="ppaction://noaction"/>
            </p:cNvPr>
            <p:cNvSpPr>
              <a:spLocks/>
            </p:cNvSpPr>
            <p:nvPr/>
          </p:nvSpPr>
          <p:spPr>
            <a:xfrm>
              <a:off x="3078025" y="2215575"/>
              <a:ext cx="1099750" cy="1001175"/>
            </a:xfrm>
            <a:custGeom>
              <a:avLst/>
              <a:gdLst/>
              <a:ahLst/>
              <a:cxnLst/>
              <a:rect l="l" t="t" r="r" b="b"/>
              <a:pathLst>
                <a:path w="43990" h="40047" extrusionOk="0">
                  <a:moveTo>
                    <a:pt x="21995" y="1"/>
                  </a:moveTo>
                  <a:cubicBezTo>
                    <a:pt x="16865" y="1"/>
                    <a:pt x="11734" y="1957"/>
                    <a:pt x="7823" y="5868"/>
                  </a:cubicBezTo>
                  <a:cubicBezTo>
                    <a:pt x="1" y="13690"/>
                    <a:pt x="1" y="26357"/>
                    <a:pt x="7823" y="34180"/>
                  </a:cubicBezTo>
                  <a:cubicBezTo>
                    <a:pt x="11734" y="38091"/>
                    <a:pt x="16865" y="40046"/>
                    <a:pt x="21995" y="40046"/>
                  </a:cubicBezTo>
                  <a:cubicBezTo>
                    <a:pt x="27126" y="40046"/>
                    <a:pt x="32256" y="38091"/>
                    <a:pt x="36167" y="34180"/>
                  </a:cubicBezTo>
                  <a:cubicBezTo>
                    <a:pt x="43989" y="26357"/>
                    <a:pt x="43989" y="13690"/>
                    <a:pt x="36167" y="5868"/>
                  </a:cubicBezTo>
                  <a:cubicBezTo>
                    <a:pt x="32256" y="1957"/>
                    <a:pt x="27126" y="1"/>
                    <a:pt x="21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>
              <a:spLocks/>
            </p:cNvSpPr>
            <p:nvPr/>
          </p:nvSpPr>
          <p:spPr>
            <a:xfrm>
              <a:off x="4361425" y="2372550"/>
              <a:ext cx="47525" cy="47525"/>
            </a:xfrm>
            <a:custGeom>
              <a:avLst/>
              <a:gdLst/>
              <a:ahLst/>
              <a:cxnLst/>
              <a:rect l="l" t="t" r="r" b="b"/>
              <a:pathLst>
                <a:path w="1901" h="1901" extrusionOk="0">
                  <a:moveTo>
                    <a:pt x="951" y="460"/>
                  </a:moveTo>
                  <a:cubicBezTo>
                    <a:pt x="1077" y="460"/>
                    <a:pt x="1204" y="507"/>
                    <a:pt x="1299" y="602"/>
                  </a:cubicBezTo>
                  <a:cubicBezTo>
                    <a:pt x="1394" y="697"/>
                    <a:pt x="1426" y="824"/>
                    <a:pt x="1426" y="950"/>
                  </a:cubicBezTo>
                  <a:cubicBezTo>
                    <a:pt x="1426" y="1077"/>
                    <a:pt x="1394" y="1204"/>
                    <a:pt x="1299" y="1299"/>
                  </a:cubicBezTo>
                  <a:cubicBezTo>
                    <a:pt x="1204" y="1394"/>
                    <a:pt x="1077" y="1441"/>
                    <a:pt x="951" y="1441"/>
                  </a:cubicBezTo>
                  <a:cubicBezTo>
                    <a:pt x="824" y="1441"/>
                    <a:pt x="697" y="1394"/>
                    <a:pt x="602" y="1299"/>
                  </a:cubicBezTo>
                  <a:cubicBezTo>
                    <a:pt x="507" y="1204"/>
                    <a:pt x="444" y="1077"/>
                    <a:pt x="444" y="950"/>
                  </a:cubicBezTo>
                  <a:cubicBezTo>
                    <a:pt x="444" y="824"/>
                    <a:pt x="507" y="697"/>
                    <a:pt x="602" y="602"/>
                  </a:cubicBezTo>
                  <a:cubicBezTo>
                    <a:pt x="697" y="507"/>
                    <a:pt x="824" y="460"/>
                    <a:pt x="951" y="460"/>
                  </a:cubicBezTo>
                  <a:close/>
                  <a:moveTo>
                    <a:pt x="939" y="0"/>
                  </a:moveTo>
                  <a:cubicBezTo>
                    <a:pt x="697" y="0"/>
                    <a:pt x="460" y="95"/>
                    <a:pt x="286" y="285"/>
                  </a:cubicBezTo>
                  <a:cubicBezTo>
                    <a:pt x="96" y="475"/>
                    <a:pt x="1" y="697"/>
                    <a:pt x="1" y="950"/>
                  </a:cubicBezTo>
                  <a:cubicBezTo>
                    <a:pt x="1" y="1204"/>
                    <a:pt x="96" y="1457"/>
                    <a:pt x="286" y="1615"/>
                  </a:cubicBezTo>
                  <a:cubicBezTo>
                    <a:pt x="476" y="1805"/>
                    <a:pt x="697" y="1900"/>
                    <a:pt x="951" y="1900"/>
                  </a:cubicBezTo>
                  <a:cubicBezTo>
                    <a:pt x="1172" y="1900"/>
                    <a:pt x="1426" y="1805"/>
                    <a:pt x="1616" y="1615"/>
                  </a:cubicBezTo>
                  <a:cubicBezTo>
                    <a:pt x="1806" y="1457"/>
                    <a:pt x="1901" y="1204"/>
                    <a:pt x="1901" y="950"/>
                  </a:cubicBezTo>
                  <a:cubicBezTo>
                    <a:pt x="1901" y="697"/>
                    <a:pt x="1806" y="475"/>
                    <a:pt x="1616" y="285"/>
                  </a:cubicBezTo>
                  <a:cubicBezTo>
                    <a:pt x="1426" y="95"/>
                    <a:pt x="1180" y="0"/>
                    <a:pt x="9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>
              <a:spLocks/>
            </p:cNvSpPr>
            <p:nvPr/>
          </p:nvSpPr>
          <p:spPr>
            <a:xfrm>
              <a:off x="4247425" y="2319500"/>
              <a:ext cx="213775" cy="213800"/>
            </a:xfrm>
            <a:custGeom>
              <a:avLst/>
              <a:gdLst/>
              <a:ahLst/>
              <a:cxnLst/>
              <a:rect l="l" t="t" r="r" b="b"/>
              <a:pathLst>
                <a:path w="8551" h="8552" extrusionOk="0">
                  <a:moveTo>
                    <a:pt x="2424" y="2314"/>
                  </a:moveTo>
                  <a:cubicBezTo>
                    <a:pt x="2693" y="2314"/>
                    <a:pt x="2927" y="2373"/>
                    <a:pt x="3104" y="2439"/>
                  </a:cubicBezTo>
                  <a:cubicBezTo>
                    <a:pt x="2724" y="2787"/>
                    <a:pt x="2407" y="3167"/>
                    <a:pt x="2090" y="3579"/>
                  </a:cubicBezTo>
                  <a:cubicBezTo>
                    <a:pt x="1679" y="3326"/>
                    <a:pt x="1109" y="3262"/>
                    <a:pt x="697" y="3262"/>
                  </a:cubicBezTo>
                  <a:cubicBezTo>
                    <a:pt x="1296" y="2519"/>
                    <a:pt x="1921" y="2314"/>
                    <a:pt x="2424" y="2314"/>
                  </a:cubicBezTo>
                  <a:close/>
                  <a:moveTo>
                    <a:pt x="8076" y="476"/>
                  </a:moveTo>
                  <a:cubicBezTo>
                    <a:pt x="7981" y="1331"/>
                    <a:pt x="7506" y="3832"/>
                    <a:pt x="5004" y="5859"/>
                  </a:cubicBezTo>
                  <a:lnTo>
                    <a:pt x="4972" y="5891"/>
                  </a:lnTo>
                  <a:cubicBezTo>
                    <a:pt x="4592" y="6176"/>
                    <a:pt x="4212" y="6461"/>
                    <a:pt x="3769" y="6714"/>
                  </a:cubicBezTo>
                  <a:lnTo>
                    <a:pt x="1869" y="4814"/>
                  </a:lnTo>
                  <a:cubicBezTo>
                    <a:pt x="3990" y="1204"/>
                    <a:pt x="7252" y="602"/>
                    <a:pt x="8076" y="476"/>
                  </a:cubicBezTo>
                  <a:close/>
                  <a:moveTo>
                    <a:pt x="1837" y="5416"/>
                  </a:moveTo>
                  <a:lnTo>
                    <a:pt x="3135" y="6714"/>
                  </a:lnTo>
                  <a:lnTo>
                    <a:pt x="2565" y="6999"/>
                  </a:lnTo>
                  <a:lnTo>
                    <a:pt x="1584" y="6018"/>
                  </a:lnTo>
                  <a:lnTo>
                    <a:pt x="1837" y="5416"/>
                  </a:lnTo>
                  <a:close/>
                  <a:moveTo>
                    <a:pt x="6112" y="5479"/>
                  </a:moveTo>
                  <a:cubicBezTo>
                    <a:pt x="6271" y="5954"/>
                    <a:pt x="6429" y="6936"/>
                    <a:pt x="5289" y="7854"/>
                  </a:cubicBezTo>
                  <a:cubicBezTo>
                    <a:pt x="5289" y="7443"/>
                    <a:pt x="5226" y="6873"/>
                    <a:pt x="4972" y="6461"/>
                  </a:cubicBezTo>
                  <a:cubicBezTo>
                    <a:pt x="5067" y="6398"/>
                    <a:pt x="5131" y="6334"/>
                    <a:pt x="5226" y="6271"/>
                  </a:cubicBezTo>
                  <a:cubicBezTo>
                    <a:pt x="5257" y="6239"/>
                    <a:pt x="5289" y="6208"/>
                    <a:pt x="5321" y="6176"/>
                  </a:cubicBezTo>
                  <a:cubicBezTo>
                    <a:pt x="5384" y="6144"/>
                    <a:pt x="5447" y="6081"/>
                    <a:pt x="5511" y="6049"/>
                  </a:cubicBezTo>
                  <a:cubicBezTo>
                    <a:pt x="5732" y="5859"/>
                    <a:pt x="5922" y="5669"/>
                    <a:pt x="6112" y="5479"/>
                  </a:cubicBezTo>
                  <a:close/>
                  <a:moveTo>
                    <a:pt x="8329" y="0"/>
                  </a:moveTo>
                  <a:cubicBezTo>
                    <a:pt x="8297" y="0"/>
                    <a:pt x="7221" y="32"/>
                    <a:pt x="5827" y="634"/>
                  </a:cubicBezTo>
                  <a:cubicBezTo>
                    <a:pt x="4972" y="982"/>
                    <a:pt x="4212" y="1489"/>
                    <a:pt x="3484" y="2122"/>
                  </a:cubicBezTo>
                  <a:cubicBezTo>
                    <a:pt x="3207" y="1972"/>
                    <a:pt x="2829" y="1856"/>
                    <a:pt x="2404" y="1856"/>
                  </a:cubicBezTo>
                  <a:cubicBezTo>
                    <a:pt x="1662" y="1856"/>
                    <a:pt x="777" y="2210"/>
                    <a:pt x="32" y="3357"/>
                  </a:cubicBezTo>
                  <a:cubicBezTo>
                    <a:pt x="32" y="3421"/>
                    <a:pt x="0" y="3452"/>
                    <a:pt x="0" y="3484"/>
                  </a:cubicBezTo>
                  <a:cubicBezTo>
                    <a:pt x="0" y="3547"/>
                    <a:pt x="32" y="3579"/>
                    <a:pt x="32" y="3611"/>
                  </a:cubicBezTo>
                  <a:cubicBezTo>
                    <a:pt x="84" y="3662"/>
                    <a:pt x="135" y="3714"/>
                    <a:pt x="204" y="3714"/>
                  </a:cubicBezTo>
                  <a:cubicBezTo>
                    <a:pt x="220" y="3714"/>
                    <a:pt x="236" y="3712"/>
                    <a:pt x="254" y="3706"/>
                  </a:cubicBezTo>
                  <a:cubicBezTo>
                    <a:pt x="333" y="3698"/>
                    <a:pt x="446" y="3692"/>
                    <a:pt x="577" y="3692"/>
                  </a:cubicBezTo>
                  <a:cubicBezTo>
                    <a:pt x="970" y="3692"/>
                    <a:pt x="1528" y="3745"/>
                    <a:pt x="1837" y="3959"/>
                  </a:cubicBezTo>
                  <a:cubicBezTo>
                    <a:pt x="1679" y="4212"/>
                    <a:pt x="1520" y="4466"/>
                    <a:pt x="1394" y="4719"/>
                  </a:cubicBezTo>
                  <a:cubicBezTo>
                    <a:pt x="1362" y="4751"/>
                    <a:pt x="1362" y="4782"/>
                    <a:pt x="1362" y="4846"/>
                  </a:cubicBezTo>
                  <a:cubicBezTo>
                    <a:pt x="1362" y="4909"/>
                    <a:pt x="1362" y="4941"/>
                    <a:pt x="1425" y="5004"/>
                  </a:cubicBezTo>
                  <a:lnTo>
                    <a:pt x="1489" y="5068"/>
                  </a:lnTo>
                  <a:lnTo>
                    <a:pt x="1109" y="5954"/>
                  </a:lnTo>
                  <a:cubicBezTo>
                    <a:pt x="1109" y="5986"/>
                    <a:pt x="1077" y="6018"/>
                    <a:pt x="1077" y="6049"/>
                  </a:cubicBezTo>
                  <a:cubicBezTo>
                    <a:pt x="1077" y="6113"/>
                    <a:pt x="1109" y="6176"/>
                    <a:pt x="1140" y="6208"/>
                  </a:cubicBezTo>
                  <a:lnTo>
                    <a:pt x="2344" y="7411"/>
                  </a:lnTo>
                  <a:cubicBezTo>
                    <a:pt x="2390" y="7457"/>
                    <a:pt x="2453" y="7487"/>
                    <a:pt x="2521" y="7487"/>
                  </a:cubicBezTo>
                  <a:cubicBezTo>
                    <a:pt x="2546" y="7487"/>
                    <a:pt x="2572" y="7483"/>
                    <a:pt x="2597" y="7474"/>
                  </a:cubicBezTo>
                  <a:lnTo>
                    <a:pt x="3484" y="7063"/>
                  </a:lnTo>
                  <a:lnTo>
                    <a:pt x="3579" y="7158"/>
                  </a:lnTo>
                  <a:cubicBezTo>
                    <a:pt x="3616" y="7195"/>
                    <a:pt x="3675" y="7210"/>
                    <a:pt x="3730" y="7210"/>
                  </a:cubicBezTo>
                  <a:cubicBezTo>
                    <a:pt x="3769" y="7210"/>
                    <a:pt x="3806" y="7202"/>
                    <a:pt x="3832" y="7189"/>
                  </a:cubicBezTo>
                  <a:cubicBezTo>
                    <a:pt x="4085" y="7031"/>
                    <a:pt x="4339" y="6873"/>
                    <a:pt x="4592" y="6714"/>
                  </a:cubicBezTo>
                  <a:cubicBezTo>
                    <a:pt x="4877" y="7158"/>
                    <a:pt x="4846" y="7981"/>
                    <a:pt x="4814" y="8298"/>
                  </a:cubicBezTo>
                  <a:cubicBezTo>
                    <a:pt x="4814" y="8361"/>
                    <a:pt x="4846" y="8456"/>
                    <a:pt x="4941" y="8519"/>
                  </a:cubicBezTo>
                  <a:cubicBezTo>
                    <a:pt x="4972" y="8519"/>
                    <a:pt x="5004" y="8551"/>
                    <a:pt x="5036" y="8551"/>
                  </a:cubicBezTo>
                  <a:cubicBezTo>
                    <a:pt x="5099" y="8551"/>
                    <a:pt x="5131" y="8519"/>
                    <a:pt x="5162" y="8519"/>
                  </a:cubicBezTo>
                  <a:cubicBezTo>
                    <a:pt x="6967" y="7348"/>
                    <a:pt x="6809" y="5828"/>
                    <a:pt x="6461" y="5068"/>
                  </a:cubicBezTo>
                  <a:cubicBezTo>
                    <a:pt x="8487" y="2756"/>
                    <a:pt x="8551" y="286"/>
                    <a:pt x="8551" y="254"/>
                  </a:cubicBezTo>
                  <a:cubicBezTo>
                    <a:pt x="8551" y="191"/>
                    <a:pt x="8551" y="127"/>
                    <a:pt x="8487" y="96"/>
                  </a:cubicBezTo>
                  <a:cubicBezTo>
                    <a:pt x="8456" y="32"/>
                    <a:pt x="8392" y="0"/>
                    <a:pt x="832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>
              <a:spLocks/>
            </p:cNvSpPr>
            <p:nvPr/>
          </p:nvSpPr>
          <p:spPr>
            <a:xfrm>
              <a:off x="4241875" y="2497625"/>
              <a:ext cx="41975" cy="42000"/>
            </a:xfrm>
            <a:custGeom>
              <a:avLst/>
              <a:gdLst/>
              <a:ahLst/>
              <a:cxnLst/>
              <a:rect l="l" t="t" r="r" b="b"/>
              <a:pathLst>
                <a:path w="1679" h="1680" extrusionOk="0">
                  <a:moveTo>
                    <a:pt x="1457" y="1"/>
                  </a:moveTo>
                  <a:cubicBezTo>
                    <a:pt x="1394" y="1"/>
                    <a:pt x="1331" y="33"/>
                    <a:pt x="1267" y="64"/>
                  </a:cubicBezTo>
                  <a:lnTo>
                    <a:pt x="64" y="1299"/>
                  </a:lnTo>
                  <a:cubicBezTo>
                    <a:pt x="32" y="1331"/>
                    <a:pt x="0" y="1394"/>
                    <a:pt x="0" y="1458"/>
                  </a:cubicBezTo>
                  <a:cubicBezTo>
                    <a:pt x="0" y="1521"/>
                    <a:pt x="32" y="1584"/>
                    <a:pt x="64" y="1616"/>
                  </a:cubicBezTo>
                  <a:cubicBezTo>
                    <a:pt x="95" y="1648"/>
                    <a:pt x="159" y="1679"/>
                    <a:pt x="222" y="1679"/>
                  </a:cubicBezTo>
                  <a:cubicBezTo>
                    <a:pt x="286" y="1679"/>
                    <a:pt x="349" y="1648"/>
                    <a:pt x="381" y="1616"/>
                  </a:cubicBezTo>
                  <a:lnTo>
                    <a:pt x="1616" y="381"/>
                  </a:lnTo>
                  <a:cubicBezTo>
                    <a:pt x="1647" y="349"/>
                    <a:pt x="1679" y="286"/>
                    <a:pt x="1679" y="223"/>
                  </a:cubicBezTo>
                  <a:cubicBezTo>
                    <a:pt x="1679" y="159"/>
                    <a:pt x="1647" y="96"/>
                    <a:pt x="1616" y="64"/>
                  </a:cubicBezTo>
                  <a:cubicBezTo>
                    <a:pt x="1552" y="33"/>
                    <a:pt x="1521" y="1"/>
                    <a:pt x="145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>
              <a:spLocks/>
            </p:cNvSpPr>
            <p:nvPr/>
          </p:nvSpPr>
          <p:spPr>
            <a:xfrm>
              <a:off x="4237925" y="2484975"/>
              <a:ext cx="33275" cy="32475"/>
            </a:xfrm>
            <a:custGeom>
              <a:avLst/>
              <a:gdLst/>
              <a:ahLst/>
              <a:cxnLst/>
              <a:rect l="l" t="t" r="r" b="b"/>
              <a:pathLst>
                <a:path w="1331" h="1299" extrusionOk="0">
                  <a:moveTo>
                    <a:pt x="1077" y="0"/>
                  </a:moveTo>
                  <a:cubicBezTo>
                    <a:pt x="1045" y="0"/>
                    <a:pt x="982" y="32"/>
                    <a:pt x="919" y="64"/>
                  </a:cubicBezTo>
                  <a:lnTo>
                    <a:pt x="63" y="919"/>
                  </a:lnTo>
                  <a:cubicBezTo>
                    <a:pt x="32" y="950"/>
                    <a:pt x="0" y="1014"/>
                    <a:pt x="0" y="1077"/>
                  </a:cubicBezTo>
                  <a:cubicBezTo>
                    <a:pt x="0" y="1140"/>
                    <a:pt x="32" y="1204"/>
                    <a:pt x="63" y="1235"/>
                  </a:cubicBezTo>
                  <a:cubicBezTo>
                    <a:pt x="127" y="1267"/>
                    <a:pt x="190" y="1299"/>
                    <a:pt x="253" y="1299"/>
                  </a:cubicBezTo>
                  <a:cubicBezTo>
                    <a:pt x="317" y="1299"/>
                    <a:pt x="348" y="1299"/>
                    <a:pt x="412" y="1235"/>
                  </a:cubicBezTo>
                  <a:lnTo>
                    <a:pt x="1267" y="380"/>
                  </a:lnTo>
                  <a:cubicBezTo>
                    <a:pt x="1299" y="349"/>
                    <a:pt x="1330" y="285"/>
                    <a:pt x="1330" y="222"/>
                  </a:cubicBezTo>
                  <a:cubicBezTo>
                    <a:pt x="1330" y="159"/>
                    <a:pt x="1299" y="95"/>
                    <a:pt x="1267" y="64"/>
                  </a:cubicBezTo>
                  <a:cubicBezTo>
                    <a:pt x="1204" y="32"/>
                    <a:pt x="1172" y="0"/>
                    <a:pt x="107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8"/>
            <p:cNvSpPr>
              <a:spLocks/>
            </p:cNvSpPr>
            <p:nvPr/>
          </p:nvSpPr>
          <p:spPr>
            <a:xfrm>
              <a:off x="4264050" y="2510300"/>
              <a:ext cx="32475" cy="32500"/>
            </a:xfrm>
            <a:custGeom>
              <a:avLst/>
              <a:gdLst/>
              <a:ahLst/>
              <a:cxnLst/>
              <a:rect l="l" t="t" r="r" b="b"/>
              <a:pathLst>
                <a:path w="1299" h="1300" extrusionOk="0">
                  <a:moveTo>
                    <a:pt x="1077" y="1"/>
                  </a:moveTo>
                  <a:cubicBezTo>
                    <a:pt x="1014" y="1"/>
                    <a:pt x="950" y="32"/>
                    <a:pt x="919" y="64"/>
                  </a:cubicBezTo>
                  <a:lnTo>
                    <a:pt x="64" y="919"/>
                  </a:lnTo>
                  <a:cubicBezTo>
                    <a:pt x="0" y="951"/>
                    <a:pt x="0" y="1014"/>
                    <a:pt x="0" y="1077"/>
                  </a:cubicBezTo>
                  <a:cubicBezTo>
                    <a:pt x="0" y="1141"/>
                    <a:pt x="0" y="1204"/>
                    <a:pt x="64" y="1236"/>
                  </a:cubicBezTo>
                  <a:cubicBezTo>
                    <a:pt x="95" y="1299"/>
                    <a:pt x="159" y="1299"/>
                    <a:pt x="222" y="1299"/>
                  </a:cubicBezTo>
                  <a:cubicBezTo>
                    <a:pt x="285" y="1299"/>
                    <a:pt x="349" y="1267"/>
                    <a:pt x="380" y="1236"/>
                  </a:cubicBezTo>
                  <a:lnTo>
                    <a:pt x="1235" y="381"/>
                  </a:lnTo>
                  <a:cubicBezTo>
                    <a:pt x="1267" y="349"/>
                    <a:pt x="1299" y="286"/>
                    <a:pt x="1299" y="222"/>
                  </a:cubicBezTo>
                  <a:cubicBezTo>
                    <a:pt x="1299" y="159"/>
                    <a:pt x="1267" y="96"/>
                    <a:pt x="1235" y="64"/>
                  </a:cubicBezTo>
                  <a:cubicBezTo>
                    <a:pt x="1172" y="32"/>
                    <a:pt x="1140" y="1"/>
                    <a:pt x="107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8"/>
            <p:cNvSpPr>
              <a:spLocks/>
            </p:cNvSpPr>
            <p:nvPr/>
          </p:nvSpPr>
          <p:spPr>
            <a:xfrm>
              <a:off x="3842850" y="1928400"/>
              <a:ext cx="207450" cy="159950"/>
            </a:xfrm>
            <a:custGeom>
              <a:avLst/>
              <a:gdLst/>
              <a:ahLst/>
              <a:cxnLst/>
              <a:rect l="l" t="t" r="r" b="b"/>
              <a:pathLst>
                <a:path w="8298" h="6398" extrusionOk="0">
                  <a:moveTo>
                    <a:pt x="159" y="0"/>
                  </a:moveTo>
                  <a:cubicBezTo>
                    <a:pt x="64" y="0"/>
                    <a:pt x="0" y="63"/>
                    <a:pt x="0" y="127"/>
                  </a:cubicBezTo>
                  <a:lnTo>
                    <a:pt x="0" y="6271"/>
                  </a:lnTo>
                  <a:cubicBezTo>
                    <a:pt x="0" y="6334"/>
                    <a:pt x="64" y="6397"/>
                    <a:pt x="159" y="6397"/>
                  </a:cubicBezTo>
                  <a:lnTo>
                    <a:pt x="8139" y="6397"/>
                  </a:lnTo>
                  <a:cubicBezTo>
                    <a:pt x="8234" y="6397"/>
                    <a:pt x="8298" y="6334"/>
                    <a:pt x="8298" y="6271"/>
                  </a:cubicBezTo>
                  <a:cubicBezTo>
                    <a:pt x="8298" y="6175"/>
                    <a:pt x="8234" y="6112"/>
                    <a:pt x="8139" y="6112"/>
                  </a:cubicBezTo>
                  <a:lnTo>
                    <a:pt x="317" y="6112"/>
                  </a:lnTo>
                  <a:lnTo>
                    <a:pt x="317" y="127"/>
                  </a:lnTo>
                  <a:cubicBezTo>
                    <a:pt x="317" y="63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>
              <a:spLocks/>
            </p:cNvSpPr>
            <p:nvPr/>
          </p:nvSpPr>
          <p:spPr>
            <a:xfrm>
              <a:off x="3863425" y="2004400"/>
              <a:ext cx="37250" cy="64950"/>
            </a:xfrm>
            <a:custGeom>
              <a:avLst/>
              <a:gdLst/>
              <a:ahLst/>
              <a:cxnLst/>
              <a:rect l="l" t="t" r="r" b="b"/>
              <a:pathLst>
                <a:path w="1490" h="2598" extrusionOk="0">
                  <a:moveTo>
                    <a:pt x="1046" y="349"/>
                  </a:moveTo>
                  <a:lnTo>
                    <a:pt x="1046" y="2249"/>
                  </a:lnTo>
                  <a:lnTo>
                    <a:pt x="412" y="2249"/>
                  </a:lnTo>
                  <a:lnTo>
                    <a:pt x="412" y="349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54"/>
                  </a:cubicBezTo>
                  <a:lnTo>
                    <a:pt x="1" y="2344"/>
                  </a:lnTo>
                  <a:cubicBezTo>
                    <a:pt x="1" y="2470"/>
                    <a:pt x="127" y="2597"/>
                    <a:pt x="286" y="2597"/>
                  </a:cubicBezTo>
                  <a:lnTo>
                    <a:pt x="1172" y="2597"/>
                  </a:lnTo>
                  <a:cubicBezTo>
                    <a:pt x="1331" y="2597"/>
                    <a:pt x="1489" y="2470"/>
                    <a:pt x="1489" y="2344"/>
                  </a:cubicBezTo>
                  <a:lnTo>
                    <a:pt x="1489" y="254"/>
                  </a:lnTo>
                  <a:cubicBezTo>
                    <a:pt x="1489" y="127"/>
                    <a:pt x="1331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>
              <a:spLocks/>
            </p:cNvSpPr>
            <p:nvPr/>
          </p:nvSpPr>
          <p:spPr>
            <a:xfrm>
              <a:off x="3908550" y="1986175"/>
              <a:ext cx="37250" cy="83175"/>
            </a:xfrm>
            <a:custGeom>
              <a:avLst/>
              <a:gdLst/>
              <a:ahLst/>
              <a:cxnLst/>
              <a:rect l="l" t="t" r="r" b="b"/>
              <a:pathLst>
                <a:path w="1490" h="3327" extrusionOk="0">
                  <a:moveTo>
                    <a:pt x="1046" y="349"/>
                  </a:moveTo>
                  <a:lnTo>
                    <a:pt x="1046" y="2978"/>
                  </a:lnTo>
                  <a:lnTo>
                    <a:pt x="413" y="297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7" y="1"/>
                    <a:pt x="1" y="96"/>
                    <a:pt x="1" y="254"/>
                  </a:cubicBezTo>
                  <a:lnTo>
                    <a:pt x="1" y="3073"/>
                  </a:lnTo>
                  <a:cubicBezTo>
                    <a:pt x="1" y="3199"/>
                    <a:pt x="127" y="3326"/>
                    <a:pt x="286" y="3326"/>
                  </a:cubicBezTo>
                  <a:lnTo>
                    <a:pt x="1173" y="3326"/>
                  </a:lnTo>
                  <a:cubicBezTo>
                    <a:pt x="1331" y="3326"/>
                    <a:pt x="1489" y="3199"/>
                    <a:pt x="1489" y="3073"/>
                  </a:cubicBezTo>
                  <a:lnTo>
                    <a:pt x="1489" y="254"/>
                  </a:lnTo>
                  <a:cubicBezTo>
                    <a:pt x="1489" y="96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>
              <a:spLocks/>
            </p:cNvSpPr>
            <p:nvPr/>
          </p:nvSpPr>
          <p:spPr>
            <a:xfrm>
              <a:off x="3953675" y="1967175"/>
              <a:ext cx="37250" cy="102175"/>
            </a:xfrm>
            <a:custGeom>
              <a:avLst/>
              <a:gdLst/>
              <a:ahLst/>
              <a:cxnLst/>
              <a:rect l="l" t="t" r="r" b="b"/>
              <a:pathLst>
                <a:path w="1490" h="4087" extrusionOk="0">
                  <a:moveTo>
                    <a:pt x="1046" y="349"/>
                  </a:moveTo>
                  <a:lnTo>
                    <a:pt x="1046" y="3738"/>
                  </a:lnTo>
                  <a:lnTo>
                    <a:pt x="413" y="373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8" y="1"/>
                    <a:pt x="1" y="128"/>
                    <a:pt x="1" y="254"/>
                  </a:cubicBezTo>
                  <a:lnTo>
                    <a:pt x="1" y="3833"/>
                  </a:lnTo>
                  <a:cubicBezTo>
                    <a:pt x="1" y="3959"/>
                    <a:pt x="128" y="4086"/>
                    <a:pt x="286" y="4086"/>
                  </a:cubicBezTo>
                  <a:lnTo>
                    <a:pt x="1173" y="4086"/>
                  </a:lnTo>
                  <a:cubicBezTo>
                    <a:pt x="1331" y="4086"/>
                    <a:pt x="1489" y="3959"/>
                    <a:pt x="1489" y="3833"/>
                  </a:cubicBezTo>
                  <a:lnTo>
                    <a:pt x="1489" y="254"/>
                  </a:lnTo>
                  <a:cubicBezTo>
                    <a:pt x="1489" y="128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>
              <a:spLocks/>
            </p:cNvSpPr>
            <p:nvPr/>
          </p:nvSpPr>
          <p:spPr>
            <a:xfrm>
              <a:off x="3998825" y="1948975"/>
              <a:ext cx="37225" cy="120375"/>
            </a:xfrm>
            <a:custGeom>
              <a:avLst/>
              <a:gdLst/>
              <a:ahLst/>
              <a:cxnLst/>
              <a:rect l="l" t="t" r="r" b="b"/>
              <a:pathLst>
                <a:path w="1489" h="4815" extrusionOk="0">
                  <a:moveTo>
                    <a:pt x="1045" y="349"/>
                  </a:moveTo>
                  <a:lnTo>
                    <a:pt x="1045" y="4466"/>
                  </a:lnTo>
                  <a:lnTo>
                    <a:pt x="412" y="4466"/>
                  </a:lnTo>
                  <a:lnTo>
                    <a:pt x="412" y="349"/>
                  </a:lnTo>
                  <a:close/>
                  <a:moveTo>
                    <a:pt x="285" y="0"/>
                  </a:moveTo>
                  <a:cubicBezTo>
                    <a:pt x="127" y="0"/>
                    <a:pt x="0" y="95"/>
                    <a:pt x="0" y="254"/>
                  </a:cubicBezTo>
                  <a:lnTo>
                    <a:pt x="0" y="4561"/>
                  </a:lnTo>
                  <a:cubicBezTo>
                    <a:pt x="0" y="4687"/>
                    <a:pt x="127" y="4814"/>
                    <a:pt x="285" y="4814"/>
                  </a:cubicBezTo>
                  <a:lnTo>
                    <a:pt x="1172" y="4814"/>
                  </a:lnTo>
                  <a:cubicBezTo>
                    <a:pt x="1330" y="4814"/>
                    <a:pt x="1489" y="4687"/>
                    <a:pt x="1489" y="4561"/>
                  </a:cubicBezTo>
                  <a:lnTo>
                    <a:pt x="1489" y="254"/>
                  </a:lnTo>
                  <a:cubicBezTo>
                    <a:pt x="1489" y="95"/>
                    <a:pt x="1330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>
              <a:spLocks/>
            </p:cNvSpPr>
            <p:nvPr/>
          </p:nvSpPr>
          <p:spPr>
            <a:xfrm>
              <a:off x="3863425" y="1897500"/>
              <a:ext cx="172625" cy="71300"/>
            </a:xfrm>
            <a:custGeom>
              <a:avLst/>
              <a:gdLst/>
              <a:ahLst/>
              <a:cxnLst/>
              <a:rect l="l" t="t" r="r" b="b"/>
              <a:pathLst>
                <a:path w="6905" h="2852" extrusionOk="0">
                  <a:moveTo>
                    <a:pt x="5606" y="1"/>
                  </a:moveTo>
                  <a:cubicBezTo>
                    <a:pt x="5511" y="1"/>
                    <a:pt x="5416" y="96"/>
                    <a:pt x="5416" y="159"/>
                  </a:cubicBezTo>
                  <a:cubicBezTo>
                    <a:pt x="5416" y="254"/>
                    <a:pt x="5511" y="349"/>
                    <a:pt x="5606" y="349"/>
                  </a:cubicBezTo>
                  <a:lnTo>
                    <a:pt x="6113" y="349"/>
                  </a:lnTo>
                  <a:cubicBezTo>
                    <a:pt x="4466" y="1426"/>
                    <a:pt x="3009" y="1964"/>
                    <a:pt x="2059" y="2218"/>
                  </a:cubicBezTo>
                  <a:cubicBezTo>
                    <a:pt x="919" y="2503"/>
                    <a:pt x="222" y="2503"/>
                    <a:pt x="191" y="2503"/>
                  </a:cubicBezTo>
                  <a:cubicBezTo>
                    <a:pt x="159" y="2503"/>
                    <a:pt x="96" y="2534"/>
                    <a:pt x="64" y="2534"/>
                  </a:cubicBezTo>
                  <a:cubicBezTo>
                    <a:pt x="1" y="2566"/>
                    <a:pt x="1" y="2629"/>
                    <a:pt x="1" y="2661"/>
                  </a:cubicBezTo>
                  <a:cubicBezTo>
                    <a:pt x="1" y="2725"/>
                    <a:pt x="1" y="2756"/>
                    <a:pt x="32" y="2788"/>
                  </a:cubicBezTo>
                  <a:cubicBezTo>
                    <a:pt x="96" y="2820"/>
                    <a:pt x="127" y="2851"/>
                    <a:pt x="191" y="2851"/>
                  </a:cubicBezTo>
                  <a:lnTo>
                    <a:pt x="222" y="2851"/>
                  </a:lnTo>
                  <a:cubicBezTo>
                    <a:pt x="507" y="2851"/>
                    <a:pt x="3104" y="2788"/>
                    <a:pt x="6334" y="634"/>
                  </a:cubicBezTo>
                  <a:lnTo>
                    <a:pt x="6334" y="634"/>
                  </a:lnTo>
                  <a:lnTo>
                    <a:pt x="6208" y="1078"/>
                  </a:lnTo>
                  <a:cubicBezTo>
                    <a:pt x="6208" y="1141"/>
                    <a:pt x="6208" y="1173"/>
                    <a:pt x="6239" y="1236"/>
                  </a:cubicBezTo>
                  <a:cubicBezTo>
                    <a:pt x="6271" y="1268"/>
                    <a:pt x="6334" y="1299"/>
                    <a:pt x="6366" y="1299"/>
                  </a:cubicBezTo>
                  <a:lnTo>
                    <a:pt x="6429" y="1299"/>
                  </a:lnTo>
                  <a:cubicBezTo>
                    <a:pt x="6524" y="1299"/>
                    <a:pt x="6620" y="1236"/>
                    <a:pt x="6620" y="1173"/>
                  </a:cubicBezTo>
                  <a:lnTo>
                    <a:pt x="6905" y="223"/>
                  </a:lnTo>
                  <a:lnTo>
                    <a:pt x="6905" y="191"/>
                  </a:lnTo>
                  <a:cubicBezTo>
                    <a:pt x="6905" y="191"/>
                    <a:pt x="6905" y="159"/>
                    <a:pt x="6905" y="159"/>
                  </a:cubicBezTo>
                  <a:cubicBezTo>
                    <a:pt x="6905" y="159"/>
                    <a:pt x="6873" y="128"/>
                    <a:pt x="6873" y="128"/>
                  </a:cubicBezTo>
                  <a:cubicBezTo>
                    <a:pt x="6873" y="96"/>
                    <a:pt x="6873" y="96"/>
                    <a:pt x="6873" y="96"/>
                  </a:cubicBezTo>
                  <a:cubicBezTo>
                    <a:pt x="6873" y="96"/>
                    <a:pt x="6873" y="96"/>
                    <a:pt x="6841" y="64"/>
                  </a:cubicBezTo>
                  <a:cubicBezTo>
                    <a:pt x="6841" y="64"/>
                    <a:pt x="6841" y="64"/>
                    <a:pt x="6810" y="33"/>
                  </a:cubicBezTo>
                  <a:cubicBezTo>
                    <a:pt x="6778" y="33"/>
                    <a:pt x="6746" y="1"/>
                    <a:pt x="674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>
              <a:spLocks/>
            </p:cNvSpPr>
            <p:nvPr/>
          </p:nvSpPr>
          <p:spPr>
            <a:xfrm>
              <a:off x="4222875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1" y="602"/>
                  </a:lnTo>
                  <a:cubicBezTo>
                    <a:pt x="1489" y="602"/>
                    <a:pt x="1616" y="475"/>
                    <a:pt x="1616" y="317"/>
                  </a:cubicBezTo>
                  <a:cubicBezTo>
                    <a:pt x="1616" y="127"/>
                    <a:pt x="1489" y="0"/>
                    <a:pt x="133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>
              <a:spLocks/>
            </p:cNvSpPr>
            <p:nvPr/>
          </p:nvSpPr>
          <p:spPr>
            <a:xfrm>
              <a:off x="4224450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8" y="1"/>
                  </a:moveTo>
                  <a:cubicBezTo>
                    <a:pt x="196" y="1"/>
                    <a:pt x="79" y="66"/>
                    <a:pt x="32" y="184"/>
                  </a:cubicBezTo>
                  <a:cubicBezTo>
                    <a:pt x="1" y="247"/>
                    <a:pt x="1" y="310"/>
                    <a:pt x="1" y="405"/>
                  </a:cubicBezTo>
                  <a:cubicBezTo>
                    <a:pt x="32" y="469"/>
                    <a:pt x="96" y="532"/>
                    <a:pt x="159" y="564"/>
                  </a:cubicBezTo>
                  <a:lnTo>
                    <a:pt x="1078" y="1039"/>
                  </a:lnTo>
                  <a:cubicBezTo>
                    <a:pt x="1109" y="1070"/>
                    <a:pt x="1173" y="1070"/>
                    <a:pt x="1204" y="1070"/>
                  </a:cubicBezTo>
                  <a:cubicBezTo>
                    <a:pt x="1331" y="1070"/>
                    <a:pt x="1426" y="1007"/>
                    <a:pt x="1489" y="912"/>
                  </a:cubicBezTo>
                  <a:cubicBezTo>
                    <a:pt x="1521" y="849"/>
                    <a:pt x="1521" y="754"/>
                    <a:pt x="1489" y="690"/>
                  </a:cubicBezTo>
                  <a:cubicBezTo>
                    <a:pt x="1458" y="595"/>
                    <a:pt x="1426" y="532"/>
                    <a:pt x="1331" y="500"/>
                  </a:cubicBezTo>
                  <a:lnTo>
                    <a:pt x="444" y="25"/>
                  </a:lnTo>
                  <a:cubicBezTo>
                    <a:pt x="403" y="9"/>
                    <a:pt x="360" y="1"/>
                    <a:pt x="31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>
              <a:spLocks/>
            </p:cNvSpPr>
            <p:nvPr/>
          </p:nvSpPr>
          <p:spPr>
            <a:xfrm>
              <a:off x="423317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8" y="0"/>
                  </a:moveTo>
                  <a:cubicBezTo>
                    <a:pt x="1164" y="0"/>
                    <a:pt x="1119" y="8"/>
                    <a:pt x="1077" y="25"/>
                  </a:cubicBezTo>
                  <a:lnTo>
                    <a:pt x="158" y="500"/>
                  </a:lnTo>
                  <a:cubicBezTo>
                    <a:pt x="95" y="532"/>
                    <a:pt x="32" y="595"/>
                    <a:pt x="32" y="659"/>
                  </a:cubicBezTo>
                  <a:cubicBezTo>
                    <a:pt x="0" y="754"/>
                    <a:pt x="0" y="817"/>
                    <a:pt x="32" y="912"/>
                  </a:cubicBezTo>
                  <a:cubicBezTo>
                    <a:pt x="95" y="1007"/>
                    <a:pt x="190" y="1070"/>
                    <a:pt x="317" y="1070"/>
                  </a:cubicBezTo>
                  <a:cubicBezTo>
                    <a:pt x="348" y="1070"/>
                    <a:pt x="412" y="1039"/>
                    <a:pt x="443" y="1039"/>
                  </a:cubicBezTo>
                  <a:lnTo>
                    <a:pt x="1362" y="564"/>
                  </a:lnTo>
                  <a:cubicBezTo>
                    <a:pt x="1425" y="532"/>
                    <a:pt x="1489" y="468"/>
                    <a:pt x="1489" y="405"/>
                  </a:cubicBezTo>
                  <a:cubicBezTo>
                    <a:pt x="1520" y="310"/>
                    <a:pt x="1520" y="247"/>
                    <a:pt x="1489" y="152"/>
                  </a:cubicBezTo>
                  <a:cubicBezTo>
                    <a:pt x="1442" y="59"/>
                    <a:pt x="1328" y="0"/>
                    <a:pt x="120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>
              <a:spLocks/>
            </p:cNvSpPr>
            <p:nvPr/>
          </p:nvSpPr>
          <p:spPr>
            <a:xfrm>
              <a:off x="4436650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0" y="602"/>
                  </a:lnTo>
                  <a:cubicBezTo>
                    <a:pt x="1489" y="602"/>
                    <a:pt x="1615" y="475"/>
                    <a:pt x="1615" y="317"/>
                  </a:cubicBezTo>
                  <a:cubicBezTo>
                    <a:pt x="1615" y="127"/>
                    <a:pt x="1489" y="0"/>
                    <a:pt x="133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>
              <a:spLocks/>
            </p:cNvSpPr>
            <p:nvPr/>
          </p:nvSpPr>
          <p:spPr>
            <a:xfrm>
              <a:off x="4437425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4" y="1"/>
                  </a:moveTo>
                  <a:cubicBezTo>
                    <a:pt x="1161" y="1"/>
                    <a:pt x="1118" y="9"/>
                    <a:pt x="1077" y="25"/>
                  </a:cubicBezTo>
                  <a:lnTo>
                    <a:pt x="159" y="500"/>
                  </a:lnTo>
                  <a:cubicBezTo>
                    <a:pt x="96" y="532"/>
                    <a:pt x="32" y="595"/>
                    <a:pt x="32" y="690"/>
                  </a:cubicBezTo>
                  <a:cubicBezTo>
                    <a:pt x="1" y="754"/>
                    <a:pt x="1" y="849"/>
                    <a:pt x="32" y="912"/>
                  </a:cubicBezTo>
                  <a:cubicBezTo>
                    <a:pt x="96" y="1007"/>
                    <a:pt x="191" y="1070"/>
                    <a:pt x="317" y="1070"/>
                  </a:cubicBezTo>
                  <a:cubicBezTo>
                    <a:pt x="349" y="1070"/>
                    <a:pt x="412" y="1070"/>
                    <a:pt x="444" y="1039"/>
                  </a:cubicBezTo>
                  <a:lnTo>
                    <a:pt x="1363" y="564"/>
                  </a:lnTo>
                  <a:cubicBezTo>
                    <a:pt x="1426" y="532"/>
                    <a:pt x="1489" y="469"/>
                    <a:pt x="1489" y="405"/>
                  </a:cubicBezTo>
                  <a:cubicBezTo>
                    <a:pt x="1521" y="310"/>
                    <a:pt x="1521" y="247"/>
                    <a:pt x="1489" y="184"/>
                  </a:cubicBezTo>
                  <a:cubicBezTo>
                    <a:pt x="1442" y="66"/>
                    <a:pt x="1326" y="1"/>
                    <a:pt x="120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>
              <a:spLocks/>
            </p:cNvSpPr>
            <p:nvPr/>
          </p:nvSpPr>
          <p:spPr>
            <a:xfrm>
              <a:off x="442872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3" y="0"/>
                  </a:moveTo>
                  <a:cubicBezTo>
                    <a:pt x="193" y="0"/>
                    <a:pt x="78" y="59"/>
                    <a:pt x="32" y="152"/>
                  </a:cubicBezTo>
                  <a:cubicBezTo>
                    <a:pt x="0" y="247"/>
                    <a:pt x="0" y="310"/>
                    <a:pt x="0" y="405"/>
                  </a:cubicBezTo>
                  <a:cubicBezTo>
                    <a:pt x="32" y="468"/>
                    <a:pt x="95" y="532"/>
                    <a:pt x="159" y="564"/>
                  </a:cubicBezTo>
                  <a:lnTo>
                    <a:pt x="1077" y="1039"/>
                  </a:lnTo>
                  <a:cubicBezTo>
                    <a:pt x="1109" y="1039"/>
                    <a:pt x="1172" y="1070"/>
                    <a:pt x="1204" y="1070"/>
                  </a:cubicBezTo>
                  <a:cubicBezTo>
                    <a:pt x="1330" y="1070"/>
                    <a:pt x="1425" y="1007"/>
                    <a:pt x="1489" y="912"/>
                  </a:cubicBezTo>
                  <a:cubicBezTo>
                    <a:pt x="1520" y="817"/>
                    <a:pt x="1520" y="754"/>
                    <a:pt x="1489" y="659"/>
                  </a:cubicBezTo>
                  <a:cubicBezTo>
                    <a:pt x="1457" y="595"/>
                    <a:pt x="1425" y="532"/>
                    <a:pt x="1330" y="500"/>
                  </a:cubicBezTo>
                  <a:lnTo>
                    <a:pt x="444" y="25"/>
                  </a:lnTo>
                  <a:cubicBezTo>
                    <a:pt x="401" y="8"/>
                    <a:pt x="357" y="0"/>
                    <a:pt x="3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>
              <a:spLocks/>
            </p:cNvSpPr>
            <p:nvPr/>
          </p:nvSpPr>
          <p:spPr>
            <a:xfrm>
              <a:off x="4317100" y="3095400"/>
              <a:ext cx="67300" cy="12675"/>
            </a:xfrm>
            <a:custGeom>
              <a:avLst/>
              <a:gdLst/>
              <a:ahLst/>
              <a:cxnLst/>
              <a:rect l="l" t="t" r="r" b="b"/>
              <a:pathLst>
                <a:path w="2692" h="507" extrusionOk="0">
                  <a:moveTo>
                    <a:pt x="253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412"/>
                    <a:pt x="127" y="507"/>
                    <a:pt x="253" y="507"/>
                  </a:cubicBezTo>
                  <a:lnTo>
                    <a:pt x="2439" y="507"/>
                  </a:lnTo>
                  <a:cubicBezTo>
                    <a:pt x="2597" y="507"/>
                    <a:pt x="2692" y="412"/>
                    <a:pt x="2692" y="253"/>
                  </a:cubicBezTo>
                  <a:cubicBezTo>
                    <a:pt x="2692" y="127"/>
                    <a:pt x="2597" y="0"/>
                    <a:pt x="24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>
              <a:spLocks/>
            </p:cNvSpPr>
            <p:nvPr/>
          </p:nvSpPr>
          <p:spPr>
            <a:xfrm>
              <a:off x="4328175" y="3116775"/>
              <a:ext cx="46725" cy="12675"/>
            </a:xfrm>
            <a:custGeom>
              <a:avLst/>
              <a:gdLst/>
              <a:ahLst/>
              <a:cxnLst/>
              <a:rect l="l" t="t" r="r" b="b"/>
              <a:pathLst>
                <a:path w="1869" h="507" extrusionOk="0">
                  <a:moveTo>
                    <a:pt x="254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380"/>
                    <a:pt x="127" y="507"/>
                    <a:pt x="254" y="507"/>
                  </a:cubicBezTo>
                  <a:lnTo>
                    <a:pt x="1616" y="507"/>
                  </a:lnTo>
                  <a:cubicBezTo>
                    <a:pt x="1774" y="507"/>
                    <a:pt x="1869" y="380"/>
                    <a:pt x="1869" y="253"/>
                  </a:cubicBezTo>
                  <a:cubicBezTo>
                    <a:pt x="1869" y="127"/>
                    <a:pt x="1774" y="0"/>
                    <a:pt x="161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>
              <a:spLocks/>
            </p:cNvSpPr>
            <p:nvPr/>
          </p:nvSpPr>
          <p:spPr>
            <a:xfrm>
              <a:off x="4272750" y="2907750"/>
              <a:ext cx="156000" cy="182125"/>
            </a:xfrm>
            <a:custGeom>
              <a:avLst/>
              <a:gdLst/>
              <a:ahLst/>
              <a:cxnLst/>
              <a:rect l="l" t="t" r="r" b="b"/>
              <a:pathLst>
                <a:path w="6240" h="7285" extrusionOk="0">
                  <a:moveTo>
                    <a:pt x="3104" y="381"/>
                  </a:moveTo>
                  <a:cubicBezTo>
                    <a:pt x="4624" y="381"/>
                    <a:pt x="5859" y="1584"/>
                    <a:pt x="5859" y="3104"/>
                  </a:cubicBezTo>
                  <a:cubicBezTo>
                    <a:pt x="5859" y="3864"/>
                    <a:pt x="5543" y="4592"/>
                    <a:pt x="4973" y="5131"/>
                  </a:cubicBezTo>
                  <a:cubicBezTo>
                    <a:pt x="4466" y="5574"/>
                    <a:pt x="4149" y="6239"/>
                    <a:pt x="4118" y="6904"/>
                  </a:cubicBezTo>
                  <a:lnTo>
                    <a:pt x="2154" y="6904"/>
                  </a:lnTo>
                  <a:cubicBezTo>
                    <a:pt x="2091" y="6239"/>
                    <a:pt x="1774" y="5574"/>
                    <a:pt x="1267" y="5131"/>
                  </a:cubicBezTo>
                  <a:cubicBezTo>
                    <a:pt x="697" y="4592"/>
                    <a:pt x="381" y="3864"/>
                    <a:pt x="381" y="3104"/>
                  </a:cubicBezTo>
                  <a:cubicBezTo>
                    <a:pt x="381" y="1584"/>
                    <a:pt x="1616" y="381"/>
                    <a:pt x="3104" y="381"/>
                  </a:cubicBezTo>
                  <a:close/>
                  <a:moveTo>
                    <a:pt x="3136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3991"/>
                    <a:pt x="381" y="4814"/>
                    <a:pt x="1014" y="5416"/>
                  </a:cubicBezTo>
                  <a:cubicBezTo>
                    <a:pt x="1489" y="5828"/>
                    <a:pt x="1774" y="6461"/>
                    <a:pt x="1774" y="7094"/>
                  </a:cubicBezTo>
                  <a:cubicBezTo>
                    <a:pt x="1774" y="7221"/>
                    <a:pt x="1837" y="7284"/>
                    <a:pt x="1964" y="7284"/>
                  </a:cubicBezTo>
                  <a:lnTo>
                    <a:pt x="4276" y="7284"/>
                  </a:lnTo>
                  <a:cubicBezTo>
                    <a:pt x="4403" y="7284"/>
                    <a:pt x="4466" y="7221"/>
                    <a:pt x="4466" y="7094"/>
                  </a:cubicBezTo>
                  <a:cubicBezTo>
                    <a:pt x="4466" y="6461"/>
                    <a:pt x="4751" y="5828"/>
                    <a:pt x="5226" y="5416"/>
                  </a:cubicBezTo>
                  <a:cubicBezTo>
                    <a:pt x="5859" y="4814"/>
                    <a:pt x="6239" y="3991"/>
                    <a:pt x="6239" y="3104"/>
                  </a:cubicBezTo>
                  <a:cubicBezTo>
                    <a:pt x="6239" y="1394"/>
                    <a:pt x="4846" y="0"/>
                    <a:pt x="313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>
              <a:spLocks/>
            </p:cNvSpPr>
            <p:nvPr/>
          </p:nvSpPr>
          <p:spPr>
            <a:xfrm>
              <a:off x="4290175" y="2941150"/>
              <a:ext cx="42775" cy="73500"/>
            </a:xfrm>
            <a:custGeom>
              <a:avLst/>
              <a:gdLst/>
              <a:ahLst/>
              <a:cxnLst/>
              <a:rect l="l" t="t" r="r" b="b"/>
              <a:pathLst>
                <a:path w="1711" h="2940" extrusionOk="0">
                  <a:moveTo>
                    <a:pt x="1447" y="1"/>
                  </a:moveTo>
                  <a:cubicBezTo>
                    <a:pt x="1418" y="1"/>
                    <a:pt x="1389" y="9"/>
                    <a:pt x="1362" y="26"/>
                  </a:cubicBezTo>
                  <a:cubicBezTo>
                    <a:pt x="349" y="565"/>
                    <a:pt x="0" y="1831"/>
                    <a:pt x="570" y="2813"/>
                  </a:cubicBezTo>
                  <a:cubicBezTo>
                    <a:pt x="602" y="2908"/>
                    <a:pt x="665" y="2940"/>
                    <a:pt x="760" y="2940"/>
                  </a:cubicBezTo>
                  <a:cubicBezTo>
                    <a:pt x="792" y="2940"/>
                    <a:pt x="824" y="2940"/>
                    <a:pt x="855" y="2908"/>
                  </a:cubicBezTo>
                  <a:cubicBezTo>
                    <a:pt x="950" y="2845"/>
                    <a:pt x="982" y="2718"/>
                    <a:pt x="950" y="2623"/>
                  </a:cubicBezTo>
                  <a:cubicBezTo>
                    <a:pt x="507" y="1831"/>
                    <a:pt x="792" y="850"/>
                    <a:pt x="1552" y="406"/>
                  </a:cubicBezTo>
                  <a:cubicBezTo>
                    <a:pt x="1679" y="343"/>
                    <a:pt x="1710" y="216"/>
                    <a:pt x="1647" y="121"/>
                  </a:cubicBezTo>
                  <a:cubicBezTo>
                    <a:pt x="1601" y="53"/>
                    <a:pt x="1523" y="1"/>
                    <a:pt x="144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>
              <a:spLocks/>
            </p:cNvSpPr>
            <p:nvPr/>
          </p:nvSpPr>
          <p:spPr>
            <a:xfrm>
              <a:off x="3811975" y="3326575"/>
              <a:ext cx="247025" cy="247050"/>
            </a:xfrm>
            <a:custGeom>
              <a:avLst/>
              <a:gdLst/>
              <a:ahLst/>
              <a:cxnLst/>
              <a:rect l="l" t="t" r="r" b="b"/>
              <a:pathLst>
                <a:path w="9881" h="9882" extrusionOk="0">
                  <a:moveTo>
                    <a:pt x="4941" y="539"/>
                  </a:moveTo>
                  <a:cubicBezTo>
                    <a:pt x="7379" y="539"/>
                    <a:pt x="9374" y="2502"/>
                    <a:pt x="9374" y="4941"/>
                  </a:cubicBezTo>
                  <a:cubicBezTo>
                    <a:pt x="9374" y="7379"/>
                    <a:pt x="7379" y="9374"/>
                    <a:pt x="4941" y="9374"/>
                  </a:cubicBezTo>
                  <a:cubicBezTo>
                    <a:pt x="2502" y="9374"/>
                    <a:pt x="539" y="7379"/>
                    <a:pt x="539" y="4941"/>
                  </a:cubicBezTo>
                  <a:cubicBezTo>
                    <a:pt x="539" y="2502"/>
                    <a:pt x="2502" y="539"/>
                    <a:pt x="4941" y="539"/>
                  </a:cubicBezTo>
                  <a:close/>
                  <a:moveTo>
                    <a:pt x="4941" y="0"/>
                  </a:moveTo>
                  <a:cubicBezTo>
                    <a:pt x="2217" y="0"/>
                    <a:pt x="0" y="2217"/>
                    <a:pt x="0" y="4941"/>
                  </a:cubicBezTo>
                  <a:cubicBezTo>
                    <a:pt x="0" y="7664"/>
                    <a:pt x="2217" y="9881"/>
                    <a:pt x="4941" y="9881"/>
                  </a:cubicBezTo>
                  <a:cubicBezTo>
                    <a:pt x="7664" y="9881"/>
                    <a:pt x="9881" y="7664"/>
                    <a:pt x="9881" y="4941"/>
                  </a:cubicBezTo>
                  <a:cubicBezTo>
                    <a:pt x="9881" y="2217"/>
                    <a:pt x="7664" y="0"/>
                    <a:pt x="49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>
              <a:spLocks/>
            </p:cNvSpPr>
            <p:nvPr/>
          </p:nvSpPr>
          <p:spPr>
            <a:xfrm>
              <a:off x="3890350" y="3358250"/>
              <a:ext cx="93450" cy="178950"/>
            </a:xfrm>
            <a:custGeom>
              <a:avLst/>
              <a:gdLst/>
              <a:ahLst/>
              <a:cxnLst/>
              <a:rect l="l" t="t" r="r" b="b"/>
              <a:pathLst>
                <a:path w="3738" h="7158" extrusionOk="0">
                  <a:moveTo>
                    <a:pt x="1521" y="2090"/>
                  </a:moveTo>
                  <a:lnTo>
                    <a:pt x="1521" y="2977"/>
                  </a:lnTo>
                  <a:cubicBezTo>
                    <a:pt x="1394" y="2945"/>
                    <a:pt x="1299" y="2914"/>
                    <a:pt x="1236" y="2850"/>
                  </a:cubicBezTo>
                  <a:cubicBezTo>
                    <a:pt x="1141" y="2787"/>
                    <a:pt x="1109" y="2692"/>
                    <a:pt x="1109" y="2565"/>
                  </a:cubicBezTo>
                  <a:cubicBezTo>
                    <a:pt x="1109" y="2375"/>
                    <a:pt x="1172" y="2249"/>
                    <a:pt x="1299" y="2185"/>
                  </a:cubicBezTo>
                  <a:cubicBezTo>
                    <a:pt x="1362" y="2154"/>
                    <a:pt x="1457" y="2122"/>
                    <a:pt x="1521" y="2090"/>
                  </a:cubicBezTo>
                  <a:close/>
                  <a:moveTo>
                    <a:pt x="2249" y="4275"/>
                  </a:moveTo>
                  <a:cubicBezTo>
                    <a:pt x="2344" y="4307"/>
                    <a:pt x="2376" y="4339"/>
                    <a:pt x="2407" y="4370"/>
                  </a:cubicBezTo>
                  <a:cubicBezTo>
                    <a:pt x="2502" y="4434"/>
                    <a:pt x="2566" y="4560"/>
                    <a:pt x="2566" y="4719"/>
                  </a:cubicBezTo>
                  <a:cubicBezTo>
                    <a:pt x="2566" y="4877"/>
                    <a:pt x="2502" y="5004"/>
                    <a:pt x="2344" y="5099"/>
                  </a:cubicBezTo>
                  <a:cubicBezTo>
                    <a:pt x="2312" y="5099"/>
                    <a:pt x="2281" y="5130"/>
                    <a:pt x="2249" y="5130"/>
                  </a:cubicBezTo>
                  <a:lnTo>
                    <a:pt x="2249" y="4275"/>
                  </a:lnTo>
                  <a:close/>
                  <a:moveTo>
                    <a:pt x="1901" y="0"/>
                  </a:moveTo>
                  <a:cubicBezTo>
                    <a:pt x="1679" y="0"/>
                    <a:pt x="1521" y="127"/>
                    <a:pt x="1521" y="317"/>
                  </a:cubicBezTo>
                  <a:lnTo>
                    <a:pt x="1521" y="1172"/>
                  </a:lnTo>
                  <a:cubicBezTo>
                    <a:pt x="1077" y="1203"/>
                    <a:pt x="697" y="1330"/>
                    <a:pt x="444" y="1552"/>
                  </a:cubicBezTo>
                  <a:cubicBezTo>
                    <a:pt x="127" y="1805"/>
                    <a:pt x="0" y="2185"/>
                    <a:pt x="0" y="2660"/>
                  </a:cubicBezTo>
                  <a:cubicBezTo>
                    <a:pt x="0" y="3009"/>
                    <a:pt x="95" y="3325"/>
                    <a:pt x="317" y="3547"/>
                  </a:cubicBezTo>
                  <a:cubicBezTo>
                    <a:pt x="539" y="3769"/>
                    <a:pt x="887" y="3927"/>
                    <a:pt x="1362" y="4022"/>
                  </a:cubicBezTo>
                  <a:lnTo>
                    <a:pt x="1521" y="4054"/>
                  </a:lnTo>
                  <a:lnTo>
                    <a:pt x="1521" y="5194"/>
                  </a:lnTo>
                  <a:cubicBezTo>
                    <a:pt x="1331" y="5194"/>
                    <a:pt x="1141" y="5162"/>
                    <a:pt x="919" y="5099"/>
                  </a:cubicBezTo>
                  <a:cubicBezTo>
                    <a:pt x="634" y="5004"/>
                    <a:pt x="349" y="4909"/>
                    <a:pt x="32" y="4719"/>
                  </a:cubicBezTo>
                  <a:lnTo>
                    <a:pt x="32" y="5764"/>
                  </a:lnTo>
                  <a:cubicBezTo>
                    <a:pt x="349" y="5890"/>
                    <a:pt x="634" y="5954"/>
                    <a:pt x="950" y="6017"/>
                  </a:cubicBezTo>
                  <a:cubicBezTo>
                    <a:pt x="1141" y="6049"/>
                    <a:pt x="1331" y="6081"/>
                    <a:pt x="1521" y="6081"/>
                  </a:cubicBezTo>
                  <a:lnTo>
                    <a:pt x="1521" y="6841"/>
                  </a:lnTo>
                  <a:cubicBezTo>
                    <a:pt x="1521" y="7031"/>
                    <a:pt x="1711" y="7157"/>
                    <a:pt x="1901" y="7157"/>
                  </a:cubicBezTo>
                  <a:cubicBezTo>
                    <a:pt x="2091" y="7157"/>
                    <a:pt x="2249" y="7031"/>
                    <a:pt x="2249" y="6841"/>
                  </a:cubicBezTo>
                  <a:lnTo>
                    <a:pt x="2249" y="6081"/>
                  </a:lnTo>
                  <a:cubicBezTo>
                    <a:pt x="2692" y="6049"/>
                    <a:pt x="3041" y="5922"/>
                    <a:pt x="3294" y="5732"/>
                  </a:cubicBezTo>
                  <a:cubicBezTo>
                    <a:pt x="3611" y="5479"/>
                    <a:pt x="3737" y="5099"/>
                    <a:pt x="3737" y="4560"/>
                  </a:cubicBezTo>
                  <a:cubicBezTo>
                    <a:pt x="3737" y="4149"/>
                    <a:pt x="3642" y="3832"/>
                    <a:pt x="3421" y="3642"/>
                  </a:cubicBezTo>
                  <a:cubicBezTo>
                    <a:pt x="3199" y="3420"/>
                    <a:pt x="2819" y="3262"/>
                    <a:pt x="2281" y="3135"/>
                  </a:cubicBezTo>
                  <a:lnTo>
                    <a:pt x="2249" y="3135"/>
                  </a:lnTo>
                  <a:lnTo>
                    <a:pt x="2249" y="2090"/>
                  </a:lnTo>
                  <a:cubicBezTo>
                    <a:pt x="2376" y="2090"/>
                    <a:pt x="2534" y="2122"/>
                    <a:pt x="2661" y="2154"/>
                  </a:cubicBezTo>
                  <a:cubicBezTo>
                    <a:pt x="2914" y="2217"/>
                    <a:pt x="3167" y="2312"/>
                    <a:pt x="3452" y="2407"/>
                  </a:cubicBezTo>
                  <a:lnTo>
                    <a:pt x="3452" y="1394"/>
                  </a:lnTo>
                  <a:cubicBezTo>
                    <a:pt x="3136" y="1330"/>
                    <a:pt x="2851" y="1267"/>
                    <a:pt x="2566" y="1235"/>
                  </a:cubicBezTo>
                  <a:cubicBezTo>
                    <a:pt x="2471" y="1203"/>
                    <a:pt x="2376" y="1203"/>
                    <a:pt x="2249" y="1203"/>
                  </a:cubicBezTo>
                  <a:lnTo>
                    <a:pt x="2249" y="317"/>
                  </a:lnTo>
                  <a:cubicBezTo>
                    <a:pt x="2249" y="127"/>
                    <a:pt x="2091" y="0"/>
                    <a:pt x="1901" y="0"/>
                  </a:cubicBezTo>
                  <a:close/>
                </a:path>
              </a:pathLst>
            </a:custGeom>
            <a:solidFill>
              <a:srgbClr val="C4C4C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>
              <a:spLocks/>
            </p:cNvSpPr>
            <p:nvPr/>
          </p:nvSpPr>
          <p:spPr>
            <a:xfrm>
              <a:off x="3298125" y="2488125"/>
              <a:ext cx="659550" cy="393525"/>
            </a:xfrm>
            <a:custGeom>
              <a:avLst/>
              <a:gdLst/>
              <a:ahLst/>
              <a:cxnLst/>
              <a:rect l="l" t="t" r="r" b="b"/>
              <a:pathLst>
                <a:path w="26382" h="15741" extrusionOk="0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>
              <a:spLocks/>
            </p:cNvSpPr>
            <p:nvPr/>
          </p:nvSpPr>
          <p:spPr>
            <a:xfrm>
              <a:off x="3313975" y="2815125"/>
              <a:ext cx="631825" cy="54650"/>
            </a:xfrm>
            <a:custGeom>
              <a:avLst/>
              <a:gdLst/>
              <a:ahLst/>
              <a:cxnLst/>
              <a:rect l="l" t="t" r="r" b="b"/>
              <a:pathLst>
                <a:path w="25273" h="2186" extrusionOk="0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>
              <a:spLocks/>
            </p:cNvSpPr>
            <p:nvPr/>
          </p:nvSpPr>
          <p:spPr>
            <a:xfrm>
              <a:off x="3583950" y="2820650"/>
              <a:ext cx="111650" cy="111675"/>
            </a:xfrm>
            <a:custGeom>
              <a:avLst/>
              <a:gdLst/>
              <a:ahLst/>
              <a:cxnLst/>
              <a:rect l="l" t="t" r="r" b="b"/>
              <a:pathLst>
                <a:path w="4466" h="4467" extrusionOk="0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>
              <a:spLocks/>
            </p:cNvSpPr>
            <p:nvPr/>
          </p:nvSpPr>
          <p:spPr>
            <a:xfrm>
              <a:off x="3487350" y="2915675"/>
              <a:ext cx="311175" cy="28525"/>
            </a:xfrm>
            <a:custGeom>
              <a:avLst/>
              <a:gdLst/>
              <a:ahLst/>
              <a:cxnLst/>
              <a:rect l="l" t="t" r="r" b="b"/>
              <a:pathLst>
                <a:path w="12447" h="1141" extrusionOk="0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>
              <a:spLocks/>
            </p:cNvSpPr>
            <p:nvPr/>
          </p:nvSpPr>
          <p:spPr>
            <a:xfrm>
              <a:off x="3440650" y="2667075"/>
              <a:ext cx="95025" cy="95825"/>
            </a:xfrm>
            <a:custGeom>
              <a:avLst/>
              <a:gdLst/>
              <a:ahLst/>
              <a:cxnLst/>
              <a:rect l="l" t="t" r="r" b="b"/>
              <a:pathLst>
                <a:path w="3801" h="3833" extrusionOk="0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>
              <a:spLocks/>
            </p:cNvSpPr>
            <p:nvPr/>
          </p:nvSpPr>
          <p:spPr>
            <a:xfrm>
              <a:off x="3575250" y="2621150"/>
              <a:ext cx="95025" cy="140950"/>
            </a:xfrm>
            <a:custGeom>
              <a:avLst/>
              <a:gdLst/>
              <a:ahLst/>
              <a:cxnLst/>
              <a:rect l="l" t="t" r="r" b="b"/>
              <a:pathLst>
                <a:path w="3801" h="5638" extrusionOk="0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>
              <a:spLocks/>
            </p:cNvSpPr>
            <p:nvPr/>
          </p:nvSpPr>
          <p:spPr>
            <a:xfrm>
              <a:off x="3709050" y="2572850"/>
              <a:ext cx="95025" cy="189250"/>
            </a:xfrm>
            <a:custGeom>
              <a:avLst/>
              <a:gdLst/>
              <a:ahLst/>
              <a:cxnLst/>
              <a:rect l="l" t="t" r="r" b="b"/>
              <a:pathLst>
                <a:path w="3801" h="7570" extrusionOk="0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>
              <a:spLocks/>
            </p:cNvSpPr>
            <p:nvPr/>
          </p:nvSpPr>
          <p:spPr>
            <a:xfrm>
              <a:off x="3633025" y="3284600"/>
              <a:ext cx="25" cy="467150"/>
            </a:xfrm>
            <a:custGeom>
              <a:avLst/>
              <a:gdLst/>
              <a:ahLst/>
              <a:cxnLst/>
              <a:rect l="l" t="t" r="r" b="b"/>
              <a:pathLst>
                <a:path w="1" h="18686" fill="none" extrusionOk="0">
                  <a:moveTo>
                    <a:pt x="1" y="18686"/>
                  </a:moveTo>
                  <a:lnTo>
                    <a:pt x="1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>
              <a:spLocks/>
            </p:cNvSpPr>
            <p:nvPr/>
          </p:nvSpPr>
          <p:spPr>
            <a:xfrm>
              <a:off x="4182500" y="2716950"/>
              <a:ext cx="467150" cy="25"/>
            </a:xfrm>
            <a:custGeom>
              <a:avLst/>
              <a:gdLst/>
              <a:ahLst/>
              <a:cxnLst/>
              <a:rect l="l" t="t" r="r" b="b"/>
              <a:pathLst>
                <a:path w="18686" h="1" fill="none" extrusionOk="0">
                  <a:moveTo>
                    <a:pt x="18685" y="0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>
              <a:spLocks/>
            </p:cNvSpPr>
            <p:nvPr/>
          </p:nvSpPr>
          <p:spPr>
            <a:xfrm>
              <a:off x="3633025" y="1694050"/>
              <a:ext cx="25" cy="467125"/>
            </a:xfrm>
            <a:custGeom>
              <a:avLst/>
              <a:gdLst/>
              <a:ahLst/>
              <a:cxnLst/>
              <a:rect l="l" t="t" r="r" b="b"/>
              <a:pathLst>
                <a:path w="1" h="18685" fill="none" extrusionOk="0">
                  <a:moveTo>
                    <a:pt x="1" y="18685"/>
                  </a:moveTo>
                  <a:lnTo>
                    <a:pt x="1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>
              <a:spLocks/>
            </p:cNvSpPr>
            <p:nvPr/>
          </p:nvSpPr>
          <p:spPr>
            <a:xfrm>
              <a:off x="4025725" y="2005975"/>
              <a:ext cx="311975" cy="311975"/>
            </a:xfrm>
            <a:custGeom>
              <a:avLst/>
              <a:gdLst/>
              <a:ahLst/>
              <a:cxnLst/>
              <a:rect l="l" t="t" r="r" b="b"/>
              <a:pathLst>
                <a:path w="12479" h="12479" fill="none" extrusionOk="0">
                  <a:moveTo>
                    <a:pt x="1" y="12478"/>
                  </a:moveTo>
                  <a:lnTo>
                    <a:pt x="12478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>
              <a:spLocks/>
            </p:cNvSpPr>
            <p:nvPr/>
          </p:nvSpPr>
          <p:spPr>
            <a:xfrm>
              <a:off x="4021775" y="3109650"/>
              <a:ext cx="311975" cy="311950"/>
            </a:xfrm>
            <a:custGeom>
              <a:avLst/>
              <a:gdLst/>
              <a:ahLst/>
              <a:cxnLst/>
              <a:rect l="l" t="t" r="r" b="b"/>
              <a:pathLst>
                <a:path w="12479" h="12478" fill="none" extrusionOk="0">
                  <a:moveTo>
                    <a:pt x="12478" y="12478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>
              <a:spLocks/>
            </p:cNvSpPr>
            <p:nvPr/>
          </p:nvSpPr>
          <p:spPr>
            <a:xfrm>
              <a:off x="4332925" y="2716150"/>
              <a:ext cx="441025" cy="809950"/>
            </a:xfrm>
            <a:custGeom>
              <a:avLst/>
              <a:gdLst/>
              <a:ahLst/>
              <a:cxnLst/>
              <a:rect l="l" t="t" r="r" b="b"/>
              <a:pathLst>
                <a:path w="17641" h="32398" extrusionOk="0">
                  <a:moveTo>
                    <a:pt x="11686" y="1"/>
                  </a:moveTo>
                  <a:cubicBezTo>
                    <a:pt x="11686" y="10990"/>
                    <a:pt x="7221" y="20965"/>
                    <a:pt x="0" y="28186"/>
                  </a:cubicBezTo>
                  <a:lnTo>
                    <a:pt x="4212" y="32398"/>
                  </a:lnTo>
                  <a:cubicBezTo>
                    <a:pt x="12510" y="24101"/>
                    <a:pt x="17640" y="12636"/>
                    <a:pt x="1764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>
              <a:spLocks/>
            </p:cNvSpPr>
            <p:nvPr/>
          </p:nvSpPr>
          <p:spPr>
            <a:xfrm>
              <a:off x="4332125" y="1906225"/>
              <a:ext cx="441825" cy="809950"/>
            </a:xfrm>
            <a:custGeom>
              <a:avLst/>
              <a:gdLst/>
              <a:ahLst/>
              <a:cxnLst/>
              <a:rect l="l" t="t" r="r" b="b"/>
              <a:pathLst>
                <a:path w="17673" h="32398" extrusionOk="0">
                  <a:moveTo>
                    <a:pt x="4244" y="0"/>
                  </a:moveTo>
                  <a:lnTo>
                    <a:pt x="1" y="4212"/>
                  </a:lnTo>
                  <a:cubicBezTo>
                    <a:pt x="7253" y="11433"/>
                    <a:pt x="11718" y="21409"/>
                    <a:pt x="11718" y="32398"/>
                  </a:cubicBezTo>
                  <a:lnTo>
                    <a:pt x="17672" y="32398"/>
                  </a:lnTo>
                  <a:cubicBezTo>
                    <a:pt x="17672" y="19762"/>
                    <a:pt x="12542" y="8298"/>
                    <a:pt x="42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>
              <a:spLocks/>
            </p:cNvSpPr>
            <p:nvPr/>
          </p:nvSpPr>
          <p:spPr>
            <a:xfrm>
              <a:off x="3628275" y="3420775"/>
              <a:ext cx="809975" cy="441825"/>
            </a:xfrm>
            <a:custGeom>
              <a:avLst/>
              <a:gdLst/>
              <a:ahLst/>
              <a:cxnLst/>
              <a:rect l="l" t="t" r="r" b="b"/>
              <a:pathLst>
                <a:path w="32399" h="17673" extrusionOk="0">
                  <a:moveTo>
                    <a:pt x="28186" y="1"/>
                  </a:moveTo>
                  <a:cubicBezTo>
                    <a:pt x="20966" y="7221"/>
                    <a:pt x="10990" y="11687"/>
                    <a:pt x="1" y="11687"/>
                  </a:cubicBezTo>
                  <a:lnTo>
                    <a:pt x="1" y="17672"/>
                  </a:lnTo>
                  <a:cubicBezTo>
                    <a:pt x="12637" y="17672"/>
                    <a:pt x="24101" y="12510"/>
                    <a:pt x="32398" y="4213"/>
                  </a:cubicBezTo>
                  <a:lnTo>
                    <a:pt x="2818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" name="Google Shape;1541;p18"/>
          <p:cNvSpPr txBox="1"/>
          <p:nvPr/>
        </p:nvSpPr>
        <p:spPr>
          <a:xfrm>
            <a:off x="457200" y="1334275"/>
            <a:ext cx="22281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 Medium"/>
                <a:ea typeface="Fira Sans Medium"/>
                <a:cs typeface="Fira Sans Medium"/>
                <a:sym typeface="Fira Sans Medium"/>
              </a:rPr>
              <a:t>Simulation</a:t>
            </a:r>
            <a:br>
              <a:rPr lang="en" sz="2800" b="1" dirty="0">
                <a:latin typeface="Fira Sans Medium"/>
                <a:ea typeface="Fira Sans Medium"/>
                <a:cs typeface="Fira Sans Medium"/>
                <a:sym typeface="Fira Sans Medium"/>
              </a:rPr>
            </a:br>
            <a:r>
              <a:rPr lang="en" sz="2800" b="1" dirty="0">
                <a:latin typeface="Fira Sans Medium"/>
                <a:ea typeface="Fira Sans Medium"/>
                <a:cs typeface="Fira Sans Medium"/>
                <a:sym typeface="Fira Sans Medium"/>
              </a:rPr>
              <a:t>in Proteus</a:t>
            </a:r>
            <a:endParaRPr sz="28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42" name="Google Shape;1542;p18"/>
          <p:cNvSpPr txBox="1"/>
          <p:nvPr/>
        </p:nvSpPr>
        <p:spPr>
          <a:xfrm>
            <a:off x="6008575" y="744725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300" dirty="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3" name="Google Shape;1543;p18"/>
          <p:cNvSpPr txBox="1"/>
          <p:nvPr/>
        </p:nvSpPr>
        <p:spPr>
          <a:xfrm>
            <a:off x="6008582" y="10881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ARDUINO UNO</a:t>
            </a:r>
            <a:br>
              <a:rPr lang="en" sz="1200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it-IT" sz="1200" dirty="0">
                <a:latin typeface="Fira Sans"/>
                <a:ea typeface="Fira Sans"/>
                <a:cs typeface="Fira Sans"/>
                <a:sym typeface="Fira Sans"/>
              </a:rPr>
              <a:t>SIMULINO UNO ATMEGA328P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4" name="Google Shape;1544;p18"/>
          <p:cNvSpPr txBox="1"/>
          <p:nvPr/>
        </p:nvSpPr>
        <p:spPr>
          <a:xfrm>
            <a:off x="6008582" y="1764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30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5" name="Google Shape;1545;p18"/>
          <p:cNvSpPr txBox="1"/>
          <p:nvPr/>
        </p:nvSpPr>
        <p:spPr>
          <a:xfrm>
            <a:off x="6008582" y="2119304"/>
            <a:ext cx="2586778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COMPIM</a:t>
            </a:r>
            <a:br>
              <a:rPr lang="en-US" sz="1200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COM Port Physical Interface model</a:t>
            </a:r>
            <a:br>
              <a:rPr lang="en-US" sz="1200" dirty="0">
                <a:latin typeface="Fira Sans"/>
                <a:ea typeface="Fira Sans"/>
                <a:cs typeface="Fira Sans"/>
                <a:sym typeface="Fira Sans"/>
              </a:rPr>
            </a:br>
            <a:endParaRPr lang="en-US"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6" name="Google Shape;1546;p18"/>
          <p:cNvSpPr txBox="1"/>
          <p:nvPr/>
        </p:nvSpPr>
        <p:spPr>
          <a:xfrm>
            <a:off x="6008582" y="27616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30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7" name="Google Shape;1547;p18"/>
          <p:cNvSpPr txBox="1"/>
          <p:nvPr/>
        </p:nvSpPr>
        <p:spPr>
          <a:xfrm>
            <a:off x="6008582" y="3116800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LED</a:t>
            </a:r>
            <a:br>
              <a:rPr lang="en" sz="1200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Animated LED model (Yellow)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8" name="Google Shape;1548;p18"/>
          <p:cNvSpPr txBox="1"/>
          <p:nvPr/>
        </p:nvSpPr>
        <p:spPr>
          <a:xfrm>
            <a:off x="6008575" y="3759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30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9" name="Google Shape;1549;p18"/>
          <p:cNvSpPr txBox="1"/>
          <p:nvPr/>
        </p:nvSpPr>
        <p:spPr>
          <a:xfrm>
            <a:off x="6008582" y="41143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FAN </a:t>
            </a:r>
            <a:br>
              <a:rPr lang="en" sz="1200" dirty="0">
                <a:latin typeface="Fira Sans"/>
                <a:ea typeface="Fira Sans"/>
                <a:cs typeface="Fira Sans"/>
                <a:sym typeface="Fira Sans"/>
              </a:rPr>
            </a:b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50" name="Google Shape;1550;p18"/>
          <p:cNvCxnSpPr/>
          <p:nvPr/>
        </p:nvCxnSpPr>
        <p:spPr>
          <a:xfrm>
            <a:off x="6079325" y="1088125"/>
            <a:ext cx="297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1" name="Google Shape;1551;p18"/>
          <p:cNvCxnSpPr/>
          <p:nvPr/>
        </p:nvCxnSpPr>
        <p:spPr>
          <a:xfrm>
            <a:off x="6079325" y="2119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2" name="Google Shape;1552;p18"/>
          <p:cNvCxnSpPr/>
          <p:nvPr/>
        </p:nvCxnSpPr>
        <p:spPr>
          <a:xfrm>
            <a:off x="6079325" y="31168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3" name="Google Shape;1553;p18"/>
          <p:cNvCxnSpPr/>
          <p:nvPr/>
        </p:nvCxnSpPr>
        <p:spPr>
          <a:xfrm>
            <a:off x="6079325" y="4114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6E4518C1-3A4D-1B5A-CEB0-F9AFCD121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5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5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5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5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2" grpId="0"/>
      <p:bldP spid="1543" grpId="0"/>
      <p:bldP spid="1544" grpId="0"/>
      <p:bldP spid="1545" grpId="0"/>
      <p:bldP spid="1546" grpId="0"/>
      <p:bldP spid="1547" grpId="0"/>
      <p:bldP spid="1548" grpId="0"/>
      <p:bldP spid="15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3" name="Google Shape;2373;p28"/>
          <p:cNvGrpSpPr/>
          <p:nvPr/>
        </p:nvGrpSpPr>
        <p:grpSpPr>
          <a:xfrm>
            <a:off x="516029" y="195675"/>
            <a:ext cx="8111941" cy="4947825"/>
            <a:chOff x="1995750" y="2171450"/>
            <a:chExt cx="3550125" cy="2165375"/>
          </a:xfrm>
        </p:grpSpPr>
        <p:sp>
          <p:nvSpPr>
            <p:cNvPr id="2374" name="Google Shape;2374;p28"/>
            <p:cNvSpPr/>
            <p:nvPr/>
          </p:nvSpPr>
          <p:spPr>
            <a:xfrm>
              <a:off x="2723350" y="2481000"/>
              <a:ext cx="2155100" cy="1295300"/>
            </a:xfrm>
            <a:custGeom>
              <a:avLst/>
              <a:gdLst/>
              <a:ahLst/>
              <a:cxnLst/>
              <a:rect l="l" t="t" r="r" b="b"/>
              <a:pathLst>
                <a:path w="86204" h="51812" extrusionOk="0">
                  <a:moveTo>
                    <a:pt x="1995" y="1"/>
                  </a:moveTo>
                  <a:cubicBezTo>
                    <a:pt x="887" y="1"/>
                    <a:pt x="0" y="919"/>
                    <a:pt x="0" y="2028"/>
                  </a:cubicBezTo>
                  <a:lnTo>
                    <a:pt x="0" y="49784"/>
                  </a:lnTo>
                  <a:cubicBezTo>
                    <a:pt x="0" y="50925"/>
                    <a:pt x="887" y="51811"/>
                    <a:pt x="1995" y="51811"/>
                  </a:cubicBezTo>
                  <a:lnTo>
                    <a:pt x="84208" y="51811"/>
                  </a:lnTo>
                  <a:cubicBezTo>
                    <a:pt x="85317" y="51811"/>
                    <a:pt x="86203" y="50925"/>
                    <a:pt x="86203" y="49784"/>
                  </a:cubicBezTo>
                  <a:lnTo>
                    <a:pt x="86203" y="2028"/>
                  </a:lnTo>
                  <a:cubicBezTo>
                    <a:pt x="86203" y="919"/>
                    <a:pt x="85317" y="1"/>
                    <a:pt x="842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5" name="Google Shape;2375;p28"/>
            <p:cNvSpPr/>
            <p:nvPr/>
          </p:nvSpPr>
          <p:spPr>
            <a:xfrm>
              <a:off x="2644950" y="3776275"/>
              <a:ext cx="2311875" cy="152025"/>
            </a:xfrm>
            <a:custGeom>
              <a:avLst/>
              <a:gdLst/>
              <a:ahLst/>
              <a:cxnLst/>
              <a:rect l="l" t="t" r="r" b="b"/>
              <a:pathLst>
                <a:path w="92475" h="6081" extrusionOk="0">
                  <a:moveTo>
                    <a:pt x="951" y="0"/>
                  </a:moveTo>
                  <a:cubicBezTo>
                    <a:pt x="413" y="0"/>
                    <a:pt x="1" y="412"/>
                    <a:pt x="1" y="950"/>
                  </a:cubicBezTo>
                  <a:cubicBezTo>
                    <a:pt x="1" y="3769"/>
                    <a:pt x="2281" y="6081"/>
                    <a:pt x="5131" y="6081"/>
                  </a:cubicBezTo>
                  <a:lnTo>
                    <a:pt x="87344" y="6081"/>
                  </a:lnTo>
                  <a:cubicBezTo>
                    <a:pt x="90194" y="6081"/>
                    <a:pt x="92475" y="3769"/>
                    <a:pt x="92475" y="950"/>
                  </a:cubicBezTo>
                  <a:cubicBezTo>
                    <a:pt x="92475" y="412"/>
                    <a:pt x="92063" y="0"/>
                    <a:pt x="9152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8"/>
            <p:cNvSpPr/>
            <p:nvPr/>
          </p:nvSpPr>
          <p:spPr>
            <a:xfrm>
              <a:off x="5317050" y="2171450"/>
              <a:ext cx="165475" cy="279500"/>
            </a:xfrm>
            <a:custGeom>
              <a:avLst/>
              <a:gdLst/>
              <a:ahLst/>
              <a:cxnLst/>
              <a:rect l="l" t="t" r="r" b="b"/>
              <a:pathLst>
                <a:path w="6619" h="11180" extrusionOk="0">
                  <a:moveTo>
                    <a:pt x="4845" y="760"/>
                  </a:moveTo>
                  <a:cubicBezTo>
                    <a:pt x="5384" y="760"/>
                    <a:pt x="5859" y="1204"/>
                    <a:pt x="5859" y="1774"/>
                  </a:cubicBezTo>
                  <a:lnTo>
                    <a:pt x="5859" y="9406"/>
                  </a:lnTo>
                  <a:cubicBezTo>
                    <a:pt x="5859" y="9944"/>
                    <a:pt x="5384" y="10419"/>
                    <a:pt x="4845" y="10419"/>
                  </a:cubicBezTo>
                  <a:lnTo>
                    <a:pt x="1774" y="10419"/>
                  </a:lnTo>
                  <a:cubicBezTo>
                    <a:pt x="1235" y="10419"/>
                    <a:pt x="760" y="9944"/>
                    <a:pt x="760" y="9406"/>
                  </a:cubicBezTo>
                  <a:lnTo>
                    <a:pt x="760" y="1774"/>
                  </a:lnTo>
                  <a:cubicBezTo>
                    <a:pt x="760" y="1204"/>
                    <a:pt x="1204" y="760"/>
                    <a:pt x="1774" y="760"/>
                  </a:cubicBezTo>
                  <a:close/>
                  <a:moveTo>
                    <a:pt x="1774" y="0"/>
                  </a:moveTo>
                  <a:cubicBezTo>
                    <a:pt x="792" y="0"/>
                    <a:pt x="0" y="792"/>
                    <a:pt x="0" y="1774"/>
                  </a:cubicBezTo>
                  <a:lnTo>
                    <a:pt x="0" y="9374"/>
                  </a:lnTo>
                  <a:cubicBezTo>
                    <a:pt x="0" y="10356"/>
                    <a:pt x="792" y="11180"/>
                    <a:pt x="1774" y="11180"/>
                  </a:cubicBezTo>
                  <a:lnTo>
                    <a:pt x="4845" y="11180"/>
                  </a:lnTo>
                  <a:cubicBezTo>
                    <a:pt x="5827" y="11180"/>
                    <a:pt x="6619" y="10356"/>
                    <a:pt x="6619" y="9374"/>
                  </a:cubicBezTo>
                  <a:lnTo>
                    <a:pt x="6619" y="1774"/>
                  </a:lnTo>
                  <a:cubicBezTo>
                    <a:pt x="6619" y="792"/>
                    <a:pt x="5827" y="0"/>
                    <a:pt x="4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8"/>
            <p:cNvSpPr/>
            <p:nvPr/>
          </p:nvSpPr>
          <p:spPr>
            <a:xfrm>
              <a:off x="5320200" y="2209450"/>
              <a:ext cx="159175" cy="19025"/>
            </a:xfrm>
            <a:custGeom>
              <a:avLst/>
              <a:gdLst/>
              <a:ahLst/>
              <a:cxnLst/>
              <a:rect l="l" t="t" r="r" b="b"/>
              <a:pathLst>
                <a:path w="6367" h="761" extrusionOk="0">
                  <a:moveTo>
                    <a:pt x="381" y="1"/>
                  </a:moveTo>
                  <a:cubicBezTo>
                    <a:pt x="191" y="1"/>
                    <a:pt x="1" y="159"/>
                    <a:pt x="1" y="381"/>
                  </a:cubicBezTo>
                  <a:cubicBezTo>
                    <a:pt x="1" y="602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2"/>
                    <a:pt x="6366" y="381"/>
                  </a:cubicBezTo>
                  <a:cubicBezTo>
                    <a:pt x="6366" y="159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8"/>
            <p:cNvSpPr/>
            <p:nvPr/>
          </p:nvSpPr>
          <p:spPr>
            <a:xfrm>
              <a:off x="5320200" y="2380450"/>
              <a:ext cx="159175" cy="19050"/>
            </a:xfrm>
            <a:custGeom>
              <a:avLst/>
              <a:gdLst/>
              <a:ahLst/>
              <a:cxnLst/>
              <a:rect l="l" t="t" r="r" b="b"/>
              <a:pathLst>
                <a:path w="6367" h="762" extrusionOk="0">
                  <a:moveTo>
                    <a:pt x="381" y="1"/>
                  </a:moveTo>
                  <a:cubicBezTo>
                    <a:pt x="191" y="1"/>
                    <a:pt x="1" y="191"/>
                    <a:pt x="1" y="381"/>
                  </a:cubicBezTo>
                  <a:cubicBezTo>
                    <a:pt x="1" y="603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3"/>
                    <a:pt x="6366" y="381"/>
                  </a:cubicBezTo>
                  <a:cubicBezTo>
                    <a:pt x="6366" y="191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8"/>
            <p:cNvSpPr/>
            <p:nvPr/>
          </p:nvSpPr>
          <p:spPr>
            <a:xfrm>
              <a:off x="5389875" y="240580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81" y="0"/>
                  </a:moveTo>
                  <a:cubicBezTo>
                    <a:pt x="191" y="0"/>
                    <a:pt x="1" y="190"/>
                    <a:pt x="1" y="380"/>
                  </a:cubicBezTo>
                  <a:cubicBezTo>
                    <a:pt x="1" y="602"/>
                    <a:pt x="191" y="760"/>
                    <a:pt x="381" y="760"/>
                  </a:cubicBezTo>
                  <a:cubicBezTo>
                    <a:pt x="602" y="760"/>
                    <a:pt x="761" y="602"/>
                    <a:pt x="761" y="380"/>
                  </a:cubicBezTo>
                  <a:cubicBezTo>
                    <a:pt x="761" y="190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8"/>
            <p:cNvSpPr/>
            <p:nvPr/>
          </p:nvSpPr>
          <p:spPr>
            <a:xfrm>
              <a:off x="5266375" y="3118350"/>
              <a:ext cx="279500" cy="209025"/>
            </a:xfrm>
            <a:custGeom>
              <a:avLst/>
              <a:gdLst/>
              <a:ahLst/>
              <a:cxnLst/>
              <a:rect l="l" t="t" r="r" b="b"/>
              <a:pathLst>
                <a:path w="11180" h="8361" extrusionOk="0">
                  <a:moveTo>
                    <a:pt x="5574" y="0"/>
                  </a:moveTo>
                  <a:cubicBezTo>
                    <a:pt x="3452" y="0"/>
                    <a:pt x="2629" y="1235"/>
                    <a:pt x="2375" y="2154"/>
                  </a:cubicBezTo>
                  <a:cubicBezTo>
                    <a:pt x="1330" y="2439"/>
                    <a:pt x="0" y="3294"/>
                    <a:pt x="0" y="5067"/>
                  </a:cubicBezTo>
                  <a:cubicBezTo>
                    <a:pt x="0" y="7696"/>
                    <a:pt x="2502" y="8361"/>
                    <a:pt x="3801" y="8361"/>
                  </a:cubicBezTo>
                  <a:lnTo>
                    <a:pt x="4054" y="8361"/>
                  </a:lnTo>
                  <a:lnTo>
                    <a:pt x="4054" y="7601"/>
                  </a:lnTo>
                  <a:lnTo>
                    <a:pt x="3801" y="7601"/>
                  </a:lnTo>
                  <a:cubicBezTo>
                    <a:pt x="3801" y="7601"/>
                    <a:pt x="760" y="7601"/>
                    <a:pt x="760" y="5067"/>
                  </a:cubicBezTo>
                  <a:cubicBezTo>
                    <a:pt x="760" y="3041"/>
                    <a:pt x="3040" y="2787"/>
                    <a:pt x="3040" y="2787"/>
                  </a:cubicBezTo>
                  <a:cubicBezTo>
                    <a:pt x="3040" y="2787"/>
                    <a:pt x="3040" y="760"/>
                    <a:pt x="5574" y="760"/>
                  </a:cubicBezTo>
                  <a:cubicBezTo>
                    <a:pt x="8139" y="760"/>
                    <a:pt x="8393" y="3801"/>
                    <a:pt x="8393" y="3801"/>
                  </a:cubicBezTo>
                  <a:lnTo>
                    <a:pt x="8583" y="3801"/>
                  </a:lnTo>
                  <a:cubicBezTo>
                    <a:pt x="9121" y="3801"/>
                    <a:pt x="10419" y="3959"/>
                    <a:pt x="10419" y="5574"/>
                  </a:cubicBezTo>
                  <a:cubicBezTo>
                    <a:pt x="10419" y="7601"/>
                    <a:pt x="7347" y="7601"/>
                    <a:pt x="7347" y="7601"/>
                  </a:cubicBezTo>
                  <a:lnTo>
                    <a:pt x="6841" y="7601"/>
                  </a:lnTo>
                  <a:lnTo>
                    <a:pt x="6841" y="8361"/>
                  </a:lnTo>
                  <a:lnTo>
                    <a:pt x="7347" y="8361"/>
                  </a:lnTo>
                  <a:cubicBezTo>
                    <a:pt x="8678" y="8361"/>
                    <a:pt x="11179" y="7791"/>
                    <a:pt x="11179" y="5574"/>
                  </a:cubicBezTo>
                  <a:cubicBezTo>
                    <a:pt x="11179" y="3927"/>
                    <a:pt x="10103" y="3199"/>
                    <a:pt x="9026" y="3072"/>
                  </a:cubicBezTo>
                  <a:cubicBezTo>
                    <a:pt x="8709" y="1742"/>
                    <a:pt x="7759" y="0"/>
                    <a:pt x="5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5393050" y="3347150"/>
              <a:ext cx="19025" cy="15875"/>
            </a:xfrm>
            <a:custGeom>
              <a:avLst/>
              <a:gdLst/>
              <a:ahLst/>
              <a:cxnLst/>
              <a:rect l="l" t="t" r="r" b="b"/>
              <a:pathLst>
                <a:path w="761" h="635" extrusionOk="0">
                  <a:moveTo>
                    <a:pt x="0" y="1"/>
                  </a:moveTo>
                  <a:lnTo>
                    <a:pt x="0" y="254"/>
                  </a:lnTo>
                  <a:cubicBezTo>
                    <a:pt x="0" y="444"/>
                    <a:pt x="190" y="634"/>
                    <a:pt x="380" y="634"/>
                  </a:cubicBezTo>
                  <a:cubicBezTo>
                    <a:pt x="602" y="634"/>
                    <a:pt x="760" y="444"/>
                    <a:pt x="760" y="254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5393050" y="3327350"/>
              <a:ext cx="19025" cy="19050"/>
            </a:xfrm>
            <a:custGeom>
              <a:avLst/>
              <a:gdLst/>
              <a:ahLst/>
              <a:cxnLst/>
              <a:rect l="l" t="t" r="r" b="b"/>
              <a:pathLst>
                <a:path w="761" h="762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5393050" y="3289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5393050" y="3308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5351075" y="3186150"/>
              <a:ext cx="105325" cy="103225"/>
            </a:xfrm>
            <a:custGeom>
              <a:avLst/>
              <a:gdLst/>
              <a:ahLst/>
              <a:cxnLst/>
              <a:rect l="l" t="t" r="r" b="b"/>
              <a:pathLst>
                <a:path w="4213" h="4129" extrusionOk="0">
                  <a:moveTo>
                    <a:pt x="2065" y="1"/>
                  </a:moveTo>
                  <a:cubicBezTo>
                    <a:pt x="1970" y="1"/>
                    <a:pt x="1879" y="42"/>
                    <a:pt x="1806" y="139"/>
                  </a:cubicBezTo>
                  <a:lnTo>
                    <a:pt x="159" y="1817"/>
                  </a:lnTo>
                  <a:cubicBezTo>
                    <a:pt x="1" y="1944"/>
                    <a:pt x="1" y="2197"/>
                    <a:pt x="159" y="2355"/>
                  </a:cubicBezTo>
                  <a:cubicBezTo>
                    <a:pt x="238" y="2419"/>
                    <a:pt x="333" y="2450"/>
                    <a:pt x="428" y="2450"/>
                  </a:cubicBezTo>
                  <a:cubicBezTo>
                    <a:pt x="523" y="2450"/>
                    <a:pt x="618" y="2419"/>
                    <a:pt x="698" y="2355"/>
                  </a:cubicBezTo>
                  <a:lnTo>
                    <a:pt x="1679" y="1310"/>
                  </a:lnTo>
                  <a:lnTo>
                    <a:pt x="1679" y="4129"/>
                  </a:lnTo>
                  <a:lnTo>
                    <a:pt x="2439" y="4129"/>
                  </a:lnTo>
                  <a:lnTo>
                    <a:pt x="2439" y="1152"/>
                  </a:lnTo>
                  <a:lnTo>
                    <a:pt x="3484" y="2292"/>
                  </a:lnTo>
                  <a:cubicBezTo>
                    <a:pt x="3579" y="2387"/>
                    <a:pt x="3674" y="2419"/>
                    <a:pt x="3769" y="2419"/>
                  </a:cubicBezTo>
                  <a:cubicBezTo>
                    <a:pt x="3864" y="2419"/>
                    <a:pt x="3959" y="2387"/>
                    <a:pt x="4023" y="2324"/>
                  </a:cubicBezTo>
                  <a:cubicBezTo>
                    <a:pt x="4213" y="2165"/>
                    <a:pt x="4213" y="1944"/>
                    <a:pt x="4054" y="1785"/>
                  </a:cubicBezTo>
                  <a:lnTo>
                    <a:pt x="2534" y="139"/>
                  </a:lnTo>
                  <a:cubicBezTo>
                    <a:pt x="2462" y="42"/>
                    <a:pt x="2352" y="1"/>
                    <a:pt x="2248" y="1"/>
                  </a:cubicBezTo>
                  <a:cubicBezTo>
                    <a:pt x="2216" y="1"/>
                    <a:pt x="2184" y="4"/>
                    <a:pt x="2154" y="12"/>
                  </a:cubicBezTo>
                  <a:cubicBezTo>
                    <a:pt x="2124" y="4"/>
                    <a:pt x="2095" y="1"/>
                    <a:pt x="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5351875" y="4160150"/>
              <a:ext cx="155200" cy="154525"/>
            </a:xfrm>
            <a:custGeom>
              <a:avLst/>
              <a:gdLst/>
              <a:ahLst/>
              <a:cxnLst/>
              <a:rect l="l" t="t" r="r" b="b"/>
              <a:pathLst>
                <a:path w="6208" h="6181" extrusionOk="0">
                  <a:moveTo>
                    <a:pt x="1824" y="1"/>
                  </a:moveTo>
                  <a:cubicBezTo>
                    <a:pt x="1807" y="1"/>
                    <a:pt x="1790" y="2"/>
                    <a:pt x="1774" y="5"/>
                  </a:cubicBezTo>
                  <a:cubicBezTo>
                    <a:pt x="1331" y="100"/>
                    <a:pt x="919" y="290"/>
                    <a:pt x="602" y="606"/>
                  </a:cubicBezTo>
                  <a:cubicBezTo>
                    <a:pt x="222" y="986"/>
                    <a:pt x="1" y="1525"/>
                    <a:pt x="1" y="2095"/>
                  </a:cubicBezTo>
                  <a:cubicBezTo>
                    <a:pt x="1" y="2633"/>
                    <a:pt x="222" y="3172"/>
                    <a:pt x="602" y="3552"/>
                  </a:cubicBezTo>
                  <a:lnTo>
                    <a:pt x="2629" y="5578"/>
                  </a:lnTo>
                  <a:cubicBezTo>
                    <a:pt x="3041" y="5990"/>
                    <a:pt x="3579" y="6180"/>
                    <a:pt x="4117" y="6180"/>
                  </a:cubicBezTo>
                  <a:cubicBezTo>
                    <a:pt x="4656" y="6180"/>
                    <a:pt x="5163" y="5990"/>
                    <a:pt x="5574" y="5578"/>
                  </a:cubicBezTo>
                  <a:cubicBezTo>
                    <a:pt x="5986" y="5198"/>
                    <a:pt x="6208" y="4660"/>
                    <a:pt x="6208" y="4090"/>
                  </a:cubicBezTo>
                  <a:cubicBezTo>
                    <a:pt x="6208" y="3552"/>
                    <a:pt x="5986" y="3013"/>
                    <a:pt x="5574" y="2633"/>
                  </a:cubicBezTo>
                  <a:lnTo>
                    <a:pt x="4529" y="1556"/>
                  </a:lnTo>
                  <a:cubicBezTo>
                    <a:pt x="4450" y="1477"/>
                    <a:pt x="4347" y="1438"/>
                    <a:pt x="4248" y="1438"/>
                  </a:cubicBezTo>
                  <a:cubicBezTo>
                    <a:pt x="4149" y="1438"/>
                    <a:pt x="4054" y="1477"/>
                    <a:pt x="3991" y="1556"/>
                  </a:cubicBezTo>
                  <a:cubicBezTo>
                    <a:pt x="3832" y="1715"/>
                    <a:pt x="3832" y="1936"/>
                    <a:pt x="3991" y="2095"/>
                  </a:cubicBezTo>
                  <a:lnTo>
                    <a:pt x="5036" y="3172"/>
                  </a:lnTo>
                  <a:cubicBezTo>
                    <a:pt x="5289" y="3393"/>
                    <a:pt x="5448" y="3742"/>
                    <a:pt x="5448" y="4090"/>
                  </a:cubicBezTo>
                  <a:cubicBezTo>
                    <a:pt x="5448" y="4438"/>
                    <a:pt x="5289" y="4787"/>
                    <a:pt x="5036" y="5040"/>
                  </a:cubicBezTo>
                  <a:cubicBezTo>
                    <a:pt x="4783" y="5293"/>
                    <a:pt x="4442" y="5420"/>
                    <a:pt x="4102" y="5420"/>
                  </a:cubicBezTo>
                  <a:cubicBezTo>
                    <a:pt x="3761" y="5420"/>
                    <a:pt x="3421" y="5293"/>
                    <a:pt x="3167" y="5040"/>
                  </a:cubicBezTo>
                  <a:lnTo>
                    <a:pt x="1141" y="3013"/>
                  </a:lnTo>
                  <a:cubicBezTo>
                    <a:pt x="919" y="2760"/>
                    <a:pt x="761" y="2443"/>
                    <a:pt x="761" y="2095"/>
                  </a:cubicBezTo>
                  <a:cubicBezTo>
                    <a:pt x="761" y="1715"/>
                    <a:pt x="919" y="1398"/>
                    <a:pt x="1141" y="1145"/>
                  </a:cubicBezTo>
                  <a:cubicBezTo>
                    <a:pt x="1362" y="955"/>
                    <a:pt x="1616" y="828"/>
                    <a:pt x="1901" y="765"/>
                  </a:cubicBezTo>
                  <a:cubicBezTo>
                    <a:pt x="2091" y="733"/>
                    <a:pt x="2249" y="543"/>
                    <a:pt x="2217" y="321"/>
                  </a:cubicBezTo>
                  <a:cubicBezTo>
                    <a:pt x="2188" y="148"/>
                    <a:pt x="2001" y="1"/>
                    <a:pt x="1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5287750" y="4066425"/>
              <a:ext cx="159950" cy="154825"/>
            </a:xfrm>
            <a:custGeom>
              <a:avLst/>
              <a:gdLst/>
              <a:ahLst/>
              <a:cxnLst/>
              <a:rect l="l" t="t" r="r" b="b"/>
              <a:pathLst>
                <a:path w="6398" h="6193" extrusionOk="0">
                  <a:moveTo>
                    <a:pt x="2280" y="1"/>
                  </a:moveTo>
                  <a:cubicBezTo>
                    <a:pt x="1742" y="1"/>
                    <a:pt x="1204" y="207"/>
                    <a:pt x="792" y="618"/>
                  </a:cubicBezTo>
                  <a:cubicBezTo>
                    <a:pt x="0" y="1442"/>
                    <a:pt x="0" y="2772"/>
                    <a:pt x="792" y="3595"/>
                  </a:cubicBezTo>
                  <a:lnTo>
                    <a:pt x="1869" y="4640"/>
                  </a:lnTo>
                  <a:cubicBezTo>
                    <a:pt x="1948" y="4720"/>
                    <a:pt x="2043" y="4759"/>
                    <a:pt x="2138" y="4759"/>
                  </a:cubicBezTo>
                  <a:cubicBezTo>
                    <a:pt x="2233" y="4759"/>
                    <a:pt x="2328" y="4720"/>
                    <a:pt x="2407" y="4640"/>
                  </a:cubicBezTo>
                  <a:cubicBezTo>
                    <a:pt x="2566" y="4514"/>
                    <a:pt x="2566" y="4260"/>
                    <a:pt x="2407" y="4102"/>
                  </a:cubicBezTo>
                  <a:lnTo>
                    <a:pt x="1330" y="3057"/>
                  </a:lnTo>
                  <a:cubicBezTo>
                    <a:pt x="824" y="2519"/>
                    <a:pt x="824" y="1695"/>
                    <a:pt x="1330" y="1157"/>
                  </a:cubicBezTo>
                  <a:cubicBezTo>
                    <a:pt x="1600" y="903"/>
                    <a:pt x="1940" y="777"/>
                    <a:pt x="2280" y="777"/>
                  </a:cubicBezTo>
                  <a:cubicBezTo>
                    <a:pt x="2621" y="777"/>
                    <a:pt x="2961" y="903"/>
                    <a:pt x="3231" y="1157"/>
                  </a:cubicBezTo>
                  <a:lnTo>
                    <a:pt x="5226" y="3184"/>
                  </a:lnTo>
                  <a:cubicBezTo>
                    <a:pt x="5479" y="3437"/>
                    <a:pt x="5637" y="3754"/>
                    <a:pt x="5637" y="4102"/>
                  </a:cubicBezTo>
                  <a:cubicBezTo>
                    <a:pt x="5637" y="4450"/>
                    <a:pt x="5479" y="4799"/>
                    <a:pt x="5226" y="5052"/>
                  </a:cubicBezTo>
                  <a:cubicBezTo>
                    <a:pt x="5036" y="5242"/>
                    <a:pt x="4782" y="5369"/>
                    <a:pt x="4497" y="5432"/>
                  </a:cubicBezTo>
                  <a:cubicBezTo>
                    <a:pt x="4307" y="5464"/>
                    <a:pt x="4149" y="5654"/>
                    <a:pt x="4181" y="5875"/>
                  </a:cubicBezTo>
                  <a:cubicBezTo>
                    <a:pt x="4212" y="6065"/>
                    <a:pt x="4371" y="6192"/>
                    <a:pt x="4561" y="6192"/>
                  </a:cubicBezTo>
                  <a:lnTo>
                    <a:pt x="4624" y="6192"/>
                  </a:lnTo>
                  <a:cubicBezTo>
                    <a:pt x="5067" y="6129"/>
                    <a:pt x="5479" y="5907"/>
                    <a:pt x="5764" y="5590"/>
                  </a:cubicBezTo>
                  <a:cubicBezTo>
                    <a:pt x="6176" y="5210"/>
                    <a:pt x="6397" y="4672"/>
                    <a:pt x="6397" y="4102"/>
                  </a:cubicBezTo>
                  <a:cubicBezTo>
                    <a:pt x="6397" y="3564"/>
                    <a:pt x="6176" y="3025"/>
                    <a:pt x="5764" y="2645"/>
                  </a:cubicBezTo>
                  <a:lnTo>
                    <a:pt x="3769" y="618"/>
                  </a:lnTo>
                  <a:cubicBezTo>
                    <a:pt x="3357" y="207"/>
                    <a:pt x="2819" y="1"/>
                    <a:pt x="2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2093925" y="2184125"/>
              <a:ext cx="216150" cy="164700"/>
            </a:xfrm>
            <a:custGeom>
              <a:avLst/>
              <a:gdLst/>
              <a:ahLst/>
              <a:cxnLst/>
              <a:rect l="l" t="t" r="r" b="b"/>
              <a:pathLst>
                <a:path w="8646" h="6588" extrusionOk="0">
                  <a:moveTo>
                    <a:pt x="7886" y="760"/>
                  </a:moveTo>
                  <a:lnTo>
                    <a:pt x="7886" y="5827"/>
                  </a:lnTo>
                  <a:lnTo>
                    <a:pt x="760" y="5827"/>
                  </a:lnTo>
                  <a:lnTo>
                    <a:pt x="760" y="760"/>
                  </a:lnTo>
                  <a:close/>
                  <a:moveTo>
                    <a:pt x="760" y="0"/>
                  </a:moveTo>
                  <a:cubicBezTo>
                    <a:pt x="349" y="0"/>
                    <a:pt x="0" y="348"/>
                    <a:pt x="0" y="760"/>
                  </a:cubicBezTo>
                  <a:lnTo>
                    <a:pt x="0" y="5827"/>
                  </a:lnTo>
                  <a:cubicBezTo>
                    <a:pt x="0" y="6239"/>
                    <a:pt x="349" y="6587"/>
                    <a:pt x="760" y="6587"/>
                  </a:cubicBezTo>
                  <a:lnTo>
                    <a:pt x="7886" y="6587"/>
                  </a:lnTo>
                  <a:cubicBezTo>
                    <a:pt x="8298" y="6587"/>
                    <a:pt x="8646" y="6239"/>
                    <a:pt x="8646" y="5827"/>
                  </a:cubicBezTo>
                  <a:lnTo>
                    <a:pt x="8646" y="760"/>
                  </a:lnTo>
                  <a:cubicBezTo>
                    <a:pt x="8646" y="348"/>
                    <a:pt x="8298" y="0"/>
                    <a:pt x="7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2173875" y="2241125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62"/>
                    <a:pt x="1331" y="1520"/>
                    <a:pt x="1141" y="1520"/>
                  </a:cubicBezTo>
                  <a:cubicBezTo>
                    <a:pt x="919" y="1520"/>
                    <a:pt x="761" y="1362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74"/>
                    <a:pt x="508" y="2280"/>
                    <a:pt x="1141" y="2280"/>
                  </a:cubicBezTo>
                  <a:cubicBezTo>
                    <a:pt x="1743" y="2280"/>
                    <a:pt x="2281" y="1774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19957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19" y="1520"/>
                    <a:pt x="760" y="1330"/>
                    <a:pt x="760" y="1140"/>
                  </a:cubicBezTo>
                  <a:cubicBezTo>
                    <a:pt x="760" y="919"/>
                    <a:pt x="919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20844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50" y="1520"/>
                    <a:pt x="760" y="1330"/>
                    <a:pt x="760" y="1140"/>
                  </a:cubicBezTo>
                  <a:cubicBezTo>
                    <a:pt x="760" y="919"/>
                    <a:pt x="950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0" y="1742"/>
                    <a:pt x="2280" y="1140"/>
                  </a:cubicBezTo>
                  <a:cubicBezTo>
                    <a:pt x="2280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2173875" y="239630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30"/>
                    <a:pt x="1331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43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22625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23512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51" y="1520"/>
                    <a:pt x="761" y="1330"/>
                    <a:pt x="761" y="1140"/>
                  </a:cubicBezTo>
                  <a:cubicBezTo>
                    <a:pt x="761" y="919"/>
                    <a:pt x="951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7" y="0"/>
                    <a:pt x="1" y="507"/>
                    <a:pt x="1" y="1140"/>
                  </a:cubicBezTo>
                  <a:cubicBezTo>
                    <a:pt x="1" y="1742"/>
                    <a:pt x="507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2081250" y="4037525"/>
              <a:ext cx="241500" cy="299300"/>
            </a:xfrm>
            <a:custGeom>
              <a:avLst/>
              <a:gdLst/>
              <a:ahLst/>
              <a:cxnLst/>
              <a:rect l="l" t="t" r="r" b="b"/>
              <a:pathLst>
                <a:path w="9660" h="11972" extrusionOk="0">
                  <a:moveTo>
                    <a:pt x="4814" y="1"/>
                  </a:moveTo>
                  <a:cubicBezTo>
                    <a:pt x="4820" y="1"/>
                    <a:pt x="4825" y="1"/>
                    <a:pt x="4830" y="1"/>
                  </a:cubicBezTo>
                  <a:lnTo>
                    <a:pt x="4830" y="1"/>
                  </a:lnTo>
                  <a:cubicBezTo>
                    <a:pt x="4835" y="1"/>
                    <a:pt x="4841" y="1"/>
                    <a:pt x="4846" y="1"/>
                  </a:cubicBezTo>
                  <a:close/>
                  <a:moveTo>
                    <a:pt x="4846" y="761"/>
                  </a:moveTo>
                  <a:cubicBezTo>
                    <a:pt x="6239" y="2376"/>
                    <a:pt x="7823" y="2598"/>
                    <a:pt x="8520" y="2598"/>
                  </a:cubicBezTo>
                  <a:cubicBezTo>
                    <a:pt x="8773" y="2598"/>
                    <a:pt x="8900" y="2566"/>
                    <a:pt x="8900" y="2566"/>
                  </a:cubicBezTo>
                  <a:lnTo>
                    <a:pt x="8900" y="5955"/>
                  </a:lnTo>
                  <a:cubicBezTo>
                    <a:pt x="8900" y="7792"/>
                    <a:pt x="7918" y="9470"/>
                    <a:pt x="6303" y="10357"/>
                  </a:cubicBezTo>
                  <a:lnTo>
                    <a:pt x="4846" y="11212"/>
                  </a:lnTo>
                  <a:lnTo>
                    <a:pt x="3358" y="10357"/>
                  </a:lnTo>
                  <a:cubicBezTo>
                    <a:pt x="1774" y="9470"/>
                    <a:pt x="761" y="7792"/>
                    <a:pt x="761" y="5955"/>
                  </a:cubicBezTo>
                  <a:lnTo>
                    <a:pt x="761" y="2566"/>
                  </a:lnTo>
                  <a:cubicBezTo>
                    <a:pt x="761" y="2566"/>
                    <a:pt x="919" y="2598"/>
                    <a:pt x="1204" y="2598"/>
                  </a:cubicBezTo>
                  <a:cubicBezTo>
                    <a:pt x="1901" y="2598"/>
                    <a:pt x="3421" y="2376"/>
                    <a:pt x="4846" y="761"/>
                  </a:cubicBezTo>
                  <a:close/>
                  <a:moveTo>
                    <a:pt x="4830" y="1"/>
                  </a:moveTo>
                  <a:cubicBezTo>
                    <a:pt x="4614" y="6"/>
                    <a:pt x="4400" y="100"/>
                    <a:pt x="4276" y="254"/>
                  </a:cubicBezTo>
                  <a:cubicBezTo>
                    <a:pt x="3041" y="1648"/>
                    <a:pt x="1837" y="1838"/>
                    <a:pt x="1204" y="1838"/>
                  </a:cubicBezTo>
                  <a:lnTo>
                    <a:pt x="919" y="1838"/>
                  </a:lnTo>
                  <a:cubicBezTo>
                    <a:pt x="856" y="1806"/>
                    <a:pt x="824" y="1806"/>
                    <a:pt x="761" y="1806"/>
                  </a:cubicBezTo>
                  <a:cubicBezTo>
                    <a:pt x="602" y="1806"/>
                    <a:pt x="412" y="1869"/>
                    <a:pt x="286" y="1996"/>
                  </a:cubicBezTo>
                  <a:cubicBezTo>
                    <a:pt x="96" y="2123"/>
                    <a:pt x="1" y="2344"/>
                    <a:pt x="1" y="2566"/>
                  </a:cubicBezTo>
                  <a:lnTo>
                    <a:pt x="1" y="5955"/>
                  </a:lnTo>
                  <a:cubicBezTo>
                    <a:pt x="1" y="8045"/>
                    <a:pt x="1141" y="10008"/>
                    <a:pt x="2977" y="11053"/>
                  </a:cubicBezTo>
                  <a:lnTo>
                    <a:pt x="4466" y="11877"/>
                  </a:lnTo>
                  <a:cubicBezTo>
                    <a:pt x="4593" y="11940"/>
                    <a:pt x="4719" y="11972"/>
                    <a:pt x="4846" y="11972"/>
                  </a:cubicBezTo>
                  <a:cubicBezTo>
                    <a:pt x="4973" y="11972"/>
                    <a:pt x="5099" y="11940"/>
                    <a:pt x="5194" y="11877"/>
                  </a:cubicBezTo>
                  <a:lnTo>
                    <a:pt x="6683" y="11053"/>
                  </a:lnTo>
                  <a:cubicBezTo>
                    <a:pt x="8520" y="10008"/>
                    <a:pt x="9660" y="8045"/>
                    <a:pt x="9660" y="5955"/>
                  </a:cubicBezTo>
                  <a:lnTo>
                    <a:pt x="9660" y="2566"/>
                  </a:lnTo>
                  <a:cubicBezTo>
                    <a:pt x="9660" y="2344"/>
                    <a:pt x="9565" y="2123"/>
                    <a:pt x="9375" y="1996"/>
                  </a:cubicBezTo>
                  <a:cubicBezTo>
                    <a:pt x="9248" y="1869"/>
                    <a:pt x="9090" y="1806"/>
                    <a:pt x="8900" y="1806"/>
                  </a:cubicBezTo>
                  <a:lnTo>
                    <a:pt x="8773" y="1806"/>
                  </a:lnTo>
                  <a:cubicBezTo>
                    <a:pt x="8773" y="1806"/>
                    <a:pt x="8678" y="1838"/>
                    <a:pt x="8520" y="1838"/>
                  </a:cubicBezTo>
                  <a:cubicBezTo>
                    <a:pt x="7981" y="1838"/>
                    <a:pt x="6619" y="1679"/>
                    <a:pt x="5416" y="254"/>
                  </a:cubicBezTo>
                  <a:cubicBezTo>
                    <a:pt x="5261" y="100"/>
                    <a:pt x="5046" y="6"/>
                    <a:pt x="4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2192875" y="4042275"/>
              <a:ext cx="19025" cy="288225"/>
            </a:xfrm>
            <a:custGeom>
              <a:avLst/>
              <a:gdLst/>
              <a:ahLst/>
              <a:cxnLst/>
              <a:rect l="l" t="t" r="r" b="b"/>
              <a:pathLst>
                <a:path w="761" h="11529" extrusionOk="0">
                  <a:moveTo>
                    <a:pt x="381" y="1"/>
                  </a:moveTo>
                  <a:cubicBezTo>
                    <a:pt x="159" y="1"/>
                    <a:pt x="1" y="159"/>
                    <a:pt x="1" y="381"/>
                  </a:cubicBezTo>
                  <a:lnTo>
                    <a:pt x="1" y="11148"/>
                  </a:lnTo>
                  <a:cubicBezTo>
                    <a:pt x="1" y="11370"/>
                    <a:pt x="159" y="11528"/>
                    <a:pt x="381" y="11528"/>
                  </a:cubicBezTo>
                  <a:cubicBezTo>
                    <a:pt x="571" y="11528"/>
                    <a:pt x="761" y="11370"/>
                    <a:pt x="761" y="11148"/>
                  </a:cubicBezTo>
                  <a:lnTo>
                    <a:pt x="761" y="381"/>
                  </a:lnTo>
                  <a:cubicBezTo>
                    <a:pt x="761" y="159"/>
                    <a:pt x="571" y="1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2255425" y="3324400"/>
              <a:ext cx="77625" cy="76625"/>
            </a:xfrm>
            <a:custGeom>
              <a:avLst/>
              <a:gdLst/>
              <a:ahLst/>
              <a:cxnLst/>
              <a:rect l="l" t="t" r="r" b="b"/>
              <a:pathLst>
                <a:path w="3105" h="3065" extrusionOk="0">
                  <a:moveTo>
                    <a:pt x="397" y="0"/>
                  </a:moveTo>
                  <a:cubicBezTo>
                    <a:pt x="302" y="0"/>
                    <a:pt x="207" y="40"/>
                    <a:pt x="127" y="119"/>
                  </a:cubicBezTo>
                  <a:cubicBezTo>
                    <a:pt x="1" y="277"/>
                    <a:pt x="1" y="499"/>
                    <a:pt x="127" y="657"/>
                  </a:cubicBezTo>
                  <a:lnTo>
                    <a:pt x="2408" y="2938"/>
                  </a:lnTo>
                  <a:cubicBezTo>
                    <a:pt x="2503" y="3033"/>
                    <a:pt x="2598" y="3064"/>
                    <a:pt x="2693" y="3064"/>
                  </a:cubicBezTo>
                  <a:cubicBezTo>
                    <a:pt x="2788" y="3064"/>
                    <a:pt x="2883" y="3001"/>
                    <a:pt x="2946" y="2938"/>
                  </a:cubicBezTo>
                  <a:cubicBezTo>
                    <a:pt x="3104" y="2779"/>
                    <a:pt x="3104" y="2557"/>
                    <a:pt x="2946" y="2399"/>
                  </a:cubicBezTo>
                  <a:lnTo>
                    <a:pt x="666" y="119"/>
                  </a:lnTo>
                  <a:cubicBezTo>
                    <a:pt x="587" y="40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8"/>
            <p:cNvSpPr/>
            <p:nvPr/>
          </p:nvSpPr>
          <p:spPr>
            <a:xfrm>
              <a:off x="2070950" y="3324400"/>
              <a:ext cx="78425" cy="76625"/>
            </a:xfrm>
            <a:custGeom>
              <a:avLst/>
              <a:gdLst/>
              <a:ahLst/>
              <a:cxnLst/>
              <a:rect l="l" t="t" r="r" b="b"/>
              <a:pathLst>
                <a:path w="3137" h="3065" extrusionOk="0">
                  <a:moveTo>
                    <a:pt x="2709" y="0"/>
                  </a:moveTo>
                  <a:cubicBezTo>
                    <a:pt x="2614" y="0"/>
                    <a:pt x="2519" y="40"/>
                    <a:pt x="2439" y="119"/>
                  </a:cubicBezTo>
                  <a:lnTo>
                    <a:pt x="159" y="2399"/>
                  </a:lnTo>
                  <a:cubicBezTo>
                    <a:pt x="1" y="2557"/>
                    <a:pt x="1" y="2779"/>
                    <a:pt x="159" y="2938"/>
                  </a:cubicBezTo>
                  <a:cubicBezTo>
                    <a:pt x="223" y="3033"/>
                    <a:pt x="318" y="3064"/>
                    <a:pt x="413" y="3064"/>
                  </a:cubicBezTo>
                  <a:cubicBezTo>
                    <a:pt x="508" y="3064"/>
                    <a:pt x="603" y="3001"/>
                    <a:pt x="698" y="2938"/>
                  </a:cubicBezTo>
                  <a:lnTo>
                    <a:pt x="2978" y="657"/>
                  </a:lnTo>
                  <a:cubicBezTo>
                    <a:pt x="3136" y="499"/>
                    <a:pt x="3136" y="277"/>
                    <a:pt x="2978" y="119"/>
                  </a:cubicBezTo>
                  <a:cubicBezTo>
                    <a:pt x="2899" y="40"/>
                    <a:pt x="2804" y="0"/>
                    <a:pt x="2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8"/>
            <p:cNvSpPr/>
            <p:nvPr/>
          </p:nvSpPr>
          <p:spPr>
            <a:xfrm>
              <a:off x="2064625" y="3229600"/>
              <a:ext cx="275550" cy="114425"/>
            </a:xfrm>
            <a:custGeom>
              <a:avLst/>
              <a:gdLst/>
              <a:ahLst/>
              <a:cxnLst/>
              <a:rect l="l" t="t" r="r" b="b"/>
              <a:pathLst>
                <a:path w="11022" h="4577" extrusionOk="0">
                  <a:moveTo>
                    <a:pt x="414" y="1"/>
                  </a:moveTo>
                  <a:cubicBezTo>
                    <a:pt x="307" y="1"/>
                    <a:pt x="201" y="50"/>
                    <a:pt x="127" y="142"/>
                  </a:cubicBezTo>
                  <a:cubicBezTo>
                    <a:pt x="1" y="301"/>
                    <a:pt x="32" y="554"/>
                    <a:pt x="191" y="681"/>
                  </a:cubicBezTo>
                  <a:lnTo>
                    <a:pt x="5258" y="4481"/>
                  </a:lnTo>
                  <a:cubicBezTo>
                    <a:pt x="5321" y="4544"/>
                    <a:pt x="5384" y="4576"/>
                    <a:pt x="5479" y="4576"/>
                  </a:cubicBezTo>
                  <a:cubicBezTo>
                    <a:pt x="5543" y="4576"/>
                    <a:pt x="5638" y="4544"/>
                    <a:pt x="5701" y="4481"/>
                  </a:cubicBezTo>
                  <a:lnTo>
                    <a:pt x="10800" y="681"/>
                  </a:lnTo>
                  <a:cubicBezTo>
                    <a:pt x="10990" y="554"/>
                    <a:pt x="11021" y="301"/>
                    <a:pt x="10895" y="142"/>
                  </a:cubicBezTo>
                  <a:cubicBezTo>
                    <a:pt x="10821" y="50"/>
                    <a:pt x="10704" y="1"/>
                    <a:pt x="10588" y="1"/>
                  </a:cubicBezTo>
                  <a:cubicBezTo>
                    <a:pt x="10505" y="1"/>
                    <a:pt x="10422" y="26"/>
                    <a:pt x="10356" y="79"/>
                  </a:cubicBezTo>
                  <a:lnTo>
                    <a:pt x="5479" y="3721"/>
                  </a:lnTo>
                  <a:lnTo>
                    <a:pt x="634" y="79"/>
                  </a:lnTo>
                  <a:cubicBezTo>
                    <a:pt x="568" y="26"/>
                    <a:pt x="491" y="1"/>
                    <a:pt x="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8"/>
            <p:cNvSpPr/>
            <p:nvPr/>
          </p:nvSpPr>
          <p:spPr>
            <a:xfrm>
              <a:off x="2092325" y="3046300"/>
              <a:ext cx="219350" cy="220125"/>
            </a:xfrm>
            <a:custGeom>
              <a:avLst/>
              <a:gdLst/>
              <a:ahLst/>
              <a:cxnLst/>
              <a:rect l="l" t="t" r="r" b="b"/>
              <a:pathLst>
                <a:path w="8774" h="8805" extrusionOk="0">
                  <a:moveTo>
                    <a:pt x="413" y="1"/>
                  </a:moveTo>
                  <a:cubicBezTo>
                    <a:pt x="191" y="1"/>
                    <a:pt x="1" y="159"/>
                    <a:pt x="1" y="381"/>
                  </a:cubicBezTo>
                  <a:lnTo>
                    <a:pt x="1" y="8424"/>
                  </a:lnTo>
                  <a:cubicBezTo>
                    <a:pt x="1" y="8646"/>
                    <a:pt x="191" y="8804"/>
                    <a:pt x="413" y="8804"/>
                  </a:cubicBezTo>
                  <a:cubicBezTo>
                    <a:pt x="634" y="8804"/>
                    <a:pt x="793" y="8646"/>
                    <a:pt x="793" y="8424"/>
                  </a:cubicBezTo>
                  <a:lnTo>
                    <a:pt x="793" y="761"/>
                  </a:lnTo>
                  <a:lnTo>
                    <a:pt x="7982" y="761"/>
                  </a:lnTo>
                  <a:lnTo>
                    <a:pt x="7982" y="8393"/>
                  </a:lnTo>
                  <a:cubicBezTo>
                    <a:pt x="7982" y="8614"/>
                    <a:pt x="8172" y="8804"/>
                    <a:pt x="8393" y="8804"/>
                  </a:cubicBezTo>
                  <a:cubicBezTo>
                    <a:pt x="8583" y="8804"/>
                    <a:pt x="8773" y="8614"/>
                    <a:pt x="8773" y="8393"/>
                  </a:cubicBezTo>
                  <a:lnTo>
                    <a:pt x="8773" y="381"/>
                  </a:lnTo>
                  <a:cubicBezTo>
                    <a:pt x="8773" y="159"/>
                    <a:pt x="8583" y="1"/>
                    <a:pt x="8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2062250" y="3165850"/>
              <a:ext cx="279500" cy="244675"/>
            </a:xfrm>
            <a:custGeom>
              <a:avLst/>
              <a:gdLst/>
              <a:ahLst/>
              <a:cxnLst/>
              <a:rect l="l" t="t" r="r" b="b"/>
              <a:pathLst>
                <a:path w="11180" h="9787" extrusionOk="0">
                  <a:moveTo>
                    <a:pt x="2027" y="1"/>
                  </a:moveTo>
                  <a:lnTo>
                    <a:pt x="286" y="1299"/>
                  </a:lnTo>
                  <a:cubicBezTo>
                    <a:pt x="254" y="1331"/>
                    <a:pt x="222" y="1362"/>
                    <a:pt x="191" y="1426"/>
                  </a:cubicBezTo>
                  <a:cubicBezTo>
                    <a:pt x="64" y="1552"/>
                    <a:pt x="1" y="1711"/>
                    <a:pt x="1" y="1901"/>
                  </a:cubicBezTo>
                  <a:lnTo>
                    <a:pt x="1" y="8995"/>
                  </a:lnTo>
                  <a:cubicBezTo>
                    <a:pt x="1" y="9438"/>
                    <a:pt x="349" y="9786"/>
                    <a:pt x="761" y="9786"/>
                  </a:cubicBezTo>
                  <a:lnTo>
                    <a:pt x="10420" y="9786"/>
                  </a:lnTo>
                  <a:cubicBezTo>
                    <a:pt x="10831" y="9786"/>
                    <a:pt x="11180" y="9438"/>
                    <a:pt x="11180" y="8995"/>
                  </a:cubicBezTo>
                  <a:lnTo>
                    <a:pt x="11180" y="1901"/>
                  </a:lnTo>
                  <a:cubicBezTo>
                    <a:pt x="11180" y="1711"/>
                    <a:pt x="11116" y="1552"/>
                    <a:pt x="11021" y="1426"/>
                  </a:cubicBezTo>
                  <a:cubicBezTo>
                    <a:pt x="10990" y="1362"/>
                    <a:pt x="10958" y="1331"/>
                    <a:pt x="10895" y="1299"/>
                  </a:cubicBezTo>
                  <a:lnTo>
                    <a:pt x="9185" y="1"/>
                  </a:lnTo>
                  <a:lnTo>
                    <a:pt x="9185" y="951"/>
                  </a:lnTo>
                  <a:lnTo>
                    <a:pt x="9406" y="1141"/>
                  </a:lnTo>
                  <a:lnTo>
                    <a:pt x="10420" y="1901"/>
                  </a:lnTo>
                  <a:lnTo>
                    <a:pt x="10420" y="8995"/>
                  </a:lnTo>
                  <a:lnTo>
                    <a:pt x="761" y="8995"/>
                  </a:lnTo>
                  <a:lnTo>
                    <a:pt x="761" y="1901"/>
                  </a:lnTo>
                  <a:lnTo>
                    <a:pt x="1774" y="1141"/>
                  </a:lnTo>
                  <a:lnTo>
                    <a:pt x="2027" y="951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8"/>
            <p:cNvSpPr/>
            <p:nvPr/>
          </p:nvSpPr>
          <p:spPr>
            <a:xfrm>
              <a:off x="2134300" y="30890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59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59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8"/>
            <p:cNvSpPr/>
            <p:nvPr/>
          </p:nvSpPr>
          <p:spPr>
            <a:xfrm>
              <a:off x="2134300" y="313180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2134300" y="31745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3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3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2134300" y="3217325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0"/>
                  </a:moveTo>
                  <a:cubicBezTo>
                    <a:pt x="190" y="0"/>
                    <a:pt x="0" y="190"/>
                    <a:pt x="0" y="380"/>
                  </a:cubicBezTo>
                  <a:cubicBezTo>
                    <a:pt x="0" y="602"/>
                    <a:pt x="190" y="760"/>
                    <a:pt x="380" y="760"/>
                  </a:cubicBezTo>
                  <a:lnTo>
                    <a:pt x="5257" y="760"/>
                  </a:lnTo>
                  <a:cubicBezTo>
                    <a:pt x="5448" y="760"/>
                    <a:pt x="5638" y="602"/>
                    <a:pt x="5638" y="380"/>
                  </a:cubicBezTo>
                  <a:cubicBezTo>
                    <a:pt x="5638" y="190"/>
                    <a:pt x="5448" y="0"/>
                    <a:pt x="5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ADD3F1C3-0E13-2785-24FF-8375B0239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698" y="1009736"/>
            <a:ext cx="4806701" cy="2703769"/>
          </a:xfrm>
          <a:prstGeom prst="roundRect">
            <a:avLst>
              <a:gd name="adj" fmla="val 3962"/>
            </a:avLst>
          </a:prstGeom>
        </p:spPr>
      </p:pic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CDF1E6D8-F17E-1752-FE95-2B7C835C0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288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3" name="Google Shape;2373;p28"/>
          <p:cNvGrpSpPr/>
          <p:nvPr/>
        </p:nvGrpSpPr>
        <p:grpSpPr>
          <a:xfrm>
            <a:off x="516029" y="195675"/>
            <a:ext cx="8111941" cy="4947825"/>
            <a:chOff x="1995750" y="2171450"/>
            <a:chExt cx="3550125" cy="2165375"/>
          </a:xfrm>
        </p:grpSpPr>
        <p:sp>
          <p:nvSpPr>
            <p:cNvPr id="2374" name="Google Shape;2374;p28"/>
            <p:cNvSpPr/>
            <p:nvPr/>
          </p:nvSpPr>
          <p:spPr>
            <a:xfrm>
              <a:off x="2723350" y="2481000"/>
              <a:ext cx="2155100" cy="1295300"/>
            </a:xfrm>
            <a:custGeom>
              <a:avLst/>
              <a:gdLst/>
              <a:ahLst/>
              <a:cxnLst/>
              <a:rect l="l" t="t" r="r" b="b"/>
              <a:pathLst>
                <a:path w="86204" h="51812" extrusionOk="0">
                  <a:moveTo>
                    <a:pt x="1995" y="1"/>
                  </a:moveTo>
                  <a:cubicBezTo>
                    <a:pt x="887" y="1"/>
                    <a:pt x="0" y="919"/>
                    <a:pt x="0" y="2028"/>
                  </a:cubicBezTo>
                  <a:lnTo>
                    <a:pt x="0" y="49784"/>
                  </a:lnTo>
                  <a:cubicBezTo>
                    <a:pt x="0" y="50925"/>
                    <a:pt x="887" y="51811"/>
                    <a:pt x="1995" y="51811"/>
                  </a:cubicBezTo>
                  <a:lnTo>
                    <a:pt x="84208" y="51811"/>
                  </a:lnTo>
                  <a:cubicBezTo>
                    <a:pt x="85317" y="51811"/>
                    <a:pt x="86203" y="50925"/>
                    <a:pt x="86203" y="49784"/>
                  </a:cubicBezTo>
                  <a:lnTo>
                    <a:pt x="86203" y="2028"/>
                  </a:lnTo>
                  <a:cubicBezTo>
                    <a:pt x="86203" y="919"/>
                    <a:pt x="85317" y="1"/>
                    <a:pt x="842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5" name="Google Shape;2375;p28"/>
            <p:cNvSpPr/>
            <p:nvPr/>
          </p:nvSpPr>
          <p:spPr>
            <a:xfrm>
              <a:off x="2644950" y="3776275"/>
              <a:ext cx="2311875" cy="152025"/>
            </a:xfrm>
            <a:custGeom>
              <a:avLst/>
              <a:gdLst/>
              <a:ahLst/>
              <a:cxnLst/>
              <a:rect l="l" t="t" r="r" b="b"/>
              <a:pathLst>
                <a:path w="92475" h="6081" extrusionOk="0">
                  <a:moveTo>
                    <a:pt x="951" y="0"/>
                  </a:moveTo>
                  <a:cubicBezTo>
                    <a:pt x="413" y="0"/>
                    <a:pt x="1" y="412"/>
                    <a:pt x="1" y="950"/>
                  </a:cubicBezTo>
                  <a:cubicBezTo>
                    <a:pt x="1" y="3769"/>
                    <a:pt x="2281" y="6081"/>
                    <a:pt x="5131" y="6081"/>
                  </a:cubicBezTo>
                  <a:lnTo>
                    <a:pt x="87344" y="6081"/>
                  </a:lnTo>
                  <a:cubicBezTo>
                    <a:pt x="90194" y="6081"/>
                    <a:pt x="92475" y="3769"/>
                    <a:pt x="92475" y="950"/>
                  </a:cubicBezTo>
                  <a:cubicBezTo>
                    <a:pt x="92475" y="412"/>
                    <a:pt x="92063" y="0"/>
                    <a:pt x="9152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8"/>
            <p:cNvSpPr/>
            <p:nvPr/>
          </p:nvSpPr>
          <p:spPr>
            <a:xfrm>
              <a:off x="5317050" y="2171450"/>
              <a:ext cx="165475" cy="279500"/>
            </a:xfrm>
            <a:custGeom>
              <a:avLst/>
              <a:gdLst/>
              <a:ahLst/>
              <a:cxnLst/>
              <a:rect l="l" t="t" r="r" b="b"/>
              <a:pathLst>
                <a:path w="6619" h="11180" extrusionOk="0">
                  <a:moveTo>
                    <a:pt x="4845" y="760"/>
                  </a:moveTo>
                  <a:cubicBezTo>
                    <a:pt x="5384" y="760"/>
                    <a:pt x="5859" y="1204"/>
                    <a:pt x="5859" y="1774"/>
                  </a:cubicBezTo>
                  <a:lnTo>
                    <a:pt x="5859" y="9406"/>
                  </a:lnTo>
                  <a:cubicBezTo>
                    <a:pt x="5859" y="9944"/>
                    <a:pt x="5384" y="10419"/>
                    <a:pt x="4845" y="10419"/>
                  </a:cubicBezTo>
                  <a:lnTo>
                    <a:pt x="1774" y="10419"/>
                  </a:lnTo>
                  <a:cubicBezTo>
                    <a:pt x="1235" y="10419"/>
                    <a:pt x="760" y="9944"/>
                    <a:pt x="760" y="9406"/>
                  </a:cubicBezTo>
                  <a:lnTo>
                    <a:pt x="760" y="1774"/>
                  </a:lnTo>
                  <a:cubicBezTo>
                    <a:pt x="760" y="1204"/>
                    <a:pt x="1204" y="760"/>
                    <a:pt x="1774" y="760"/>
                  </a:cubicBezTo>
                  <a:close/>
                  <a:moveTo>
                    <a:pt x="1774" y="0"/>
                  </a:moveTo>
                  <a:cubicBezTo>
                    <a:pt x="792" y="0"/>
                    <a:pt x="0" y="792"/>
                    <a:pt x="0" y="1774"/>
                  </a:cubicBezTo>
                  <a:lnTo>
                    <a:pt x="0" y="9374"/>
                  </a:lnTo>
                  <a:cubicBezTo>
                    <a:pt x="0" y="10356"/>
                    <a:pt x="792" y="11180"/>
                    <a:pt x="1774" y="11180"/>
                  </a:cubicBezTo>
                  <a:lnTo>
                    <a:pt x="4845" y="11180"/>
                  </a:lnTo>
                  <a:cubicBezTo>
                    <a:pt x="5827" y="11180"/>
                    <a:pt x="6619" y="10356"/>
                    <a:pt x="6619" y="9374"/>
                  </a:cubicBezTo>
                  <a:lnTo>
                    <a:pt x="6619" y="1774"/>
                  </a:lnTo>
                  <a:cubicBezTo>
                    <a:pt x="6619" y="792"/>
                    <a:pt x="5827" y="0"/>
                    <a:pt x="4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8"/>
            <p:cNvSpPr/>
            <p:nvPr/>
          </p:nvSpPr>
          <p:spPr>
            <a:xfrm>
              <a:off x="5320200" y="2209450"/>
              <a:ext cx="159175" cy="19025"/>
            </a:xfrm>
            <a:custGeom>
              <a:avLst/>
              <a:gdLst/>
              <a:ahLst/>
              <a:cxnLst/>
              <a:rect l="l" t="t" r="r" b="b"/>
              <a:pathLst>
                <a:path w="6367" h="761" extrusionOk="0">
                  <a:moveTo>
                    <a:pt x="381" y="1"/>
                  </a:moveTo>
                  <a:cubicBezTo>
                    <a:pt x="191" y="1"/>
                    <a:pt x="1" y="159"/>
                    <a:pt x="1" y="381"/>
                  </a:cubicBezTo>
                  <a:cubicBezTo>
                    <a:pt x="1" y="602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2"/>
                    <a:pt x="6366" y="381"/>
                  </a:cubicBezTo>
                  <a:cubicBezTo>
                    <a:pt x="6366" y="159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8"/>
            <p:cNvSpPr/>
            <p:nvPr/>
          </p:nvSpPr>
          <p:spPr>
            <a:xfrm>
              <a:off x="5320200" y="2380450"/>
              <a:ext cx="159175" cy="19050"/>
            </a:xfrm>
            <a:custGeom>
              <a:avLst/>
              <a:gdLst/>
              <a:ahLst/>
              <a:cxnLst/>
              <a:rect l="l" t="t" r="r" b="b"/>
              <a:pathLst>
                <a:path w="6367" h="762" extrusionOk="0">
                  <a:moveTo>
                    <a:pt x="381" y="1"/>
                  </a:moveTo>
                  <a:cubicBezTo>
                    <a:pt x="191" y="1"/>
                    <a:pt x="1" y="191"/>
                    <a:pt x="1" y="381"/>
                  </a:cubicBezTo>
                  <a:cubicBezTo>
                    <a:pt x="1" y="603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3"/>
                    <a:pt x="6366" y="381"/>
                  </a:cubicBezTo>
                  <a:cubicBezTo>
                    <a:pt x="6366" y="191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8"/>
            <p:cNvSpPr/>
            <p:nvPr/>
          </p:nvSpPr>
          <p:spPr>
            <a:xfrm>
              <a:off x="5389875" y="240580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81" y="0"/>
                  </a:moveTo>
                  <a:cubicBezTo>
                    <a:pt x="191" y="0"/>
                    <a:pt x="1" y="190"/>
                    <a:pt x="1" y="380"/>
                  </a:cubicBezTo>
                  <a:cubicBezTo>
                    <a:pt x="1" y="602"/>
                    <a:pt x="191" y="760"/>
                    <a:pt x="381" y="760"/>
                  </a:cubicBezTo>
                  <a:cubicBezTo>
                    <a:pt x="602" y="760"/>
                    <a:pt x="761" y="602"/>
                    <a:pt x="761" y="380"/>
                  </a:cubicBezTo>
                  <a:cubicBezTo>
                    <a:pt x="761" y="190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8"/>
            <p:cNvSpPr/>
            <p:nvPr/>
          </p:nvSpPr>
          <p:spPr>
            <a:xfrm>
              <a:off x="5266375" y="3118350"/>
              <a:ext cx="279500" cy="209025"/>
            </a:xfrm>
            <a:custGeom>
              <a:avLst/>
              <a:gdLst/>
              <a:ahLst/>
              <a:cxnLst/>
              <a:rect l="l" t="t" r="r" b="b"/>
              <a:pathLst>
                <a:path w="11180" h="8361" extrusionOk="0">
                  <a:moveTo>
                    <a:pt x="5574" y="0"/>
                  </a:moveTo>
                  <a:cubicBezTo>
                    <a:pt x="3452" y="0"/>
                    <a:pt x="2629" y="1235"/>
                    <a:pt x="2375" y="2154"/>
                  </a:cubicBezTo>
                  <a:cubicBezTo>
                    <a:pt x="1330" y="2439"/>
                    <a:pt x="0" y="3294"/>
                    <a:pt x="0" y="5067"/>
                  </a:cubicBezTo>
                  <a:cubicBezTo>
                    <a:pt x="0" y="7696"/>
                    <a:pt x="2502" y="8361"/>
                    <a:pt x="3801" y="8361"/>
                  </a:cubicBezTo>
                  <a:lnTo>
                    <a:pt x="4054" y="8361"/>
                  </a:lnTo>
                  <a:lnTo>
                    <a:pt x="4054" y="7601"/>
                  </a:lnTo>
                  <a:lnTo>
                    <a:pt x="3801" y="7601"/>
                  </a:lnTo>
                  <a:cubicBezTo>
                    <a:pt x="3801" y="7601"/>
                    <a:pt x="760" y="7601"/>
                    <a:pt x="760" y="5067"/>
                  </a:cubicBezTo>
                  <a:cubicBezTo>
                    <a:pt x="760" y="3041"/>
                    <a:pt x="3040" y="2787"/>
                    <a:pt x="3040" y="2787"/>
                  </a:cubicBezTo>
                  <a:cubicBezTo>
                    <a:pt x="3040" y="2787"/>
                    <a:pt x="3040" y="760"/>
                    <a:pt x="5574" y="760"/>
                  </a:cubicBezTo>
                  <a:cubicBezTo>
                    <a:pt x="8139" y="760"/>
                    <a:pt x="8393" y="3801"/>
                    <a:pt x="8393" y="3801"/>
                  </a:cubicBezTo>
                  <a:lnTo>
                    <a:pt x="8583" y="3801"/>
                  </a:lnTo>
                  <a:cubicBezTo>
                    <a:pt x="9121" y="3801"/>
                    <a:pt x="10419" y="3959"/>
                    <a:pt x="10419" y="5574"/>
                  </a:cubicBezTo>
                  <a:cubicBezTo>
                    <a:pt x="10419" y="7601"/>
                    <a:pt x="7347" y="7601"/>
                    <a:pt x="7347" y="7601"/>
                  </a:cubicBezTo>
                  <a:lnTo>
                    <a:pt x="6841" y="7601"/>
                  </a:lnTo>
                  <a:lnTo>
                    <a:pt x="6841" y="8361"/>
                  </a:lnTo>
                  <a:lnTo>
                    <a:pt x="7347" y="8361"/>
                  </a:lnTo>
                  <a:cubicBezTo>
                    <a:pt x="8678" y="8361"/>
                    <a:pt x="11179" y="7791"/>
                    <a:pt x="11179" y="5574"/>
                  </a:cubicBezTo>
                  <a:cubicBezTo>
                    <a:pt x="11179" y="3927"/>
                    <a:pt x="10103" y="3199"/>
                    <a:pt x="9026" y="3072"/>
                  </a:cubicBezTo>
                  <a:cubicBezTo>
                    <a:pt x="8709" y="1742"/>
                    <a:pt x="7759" y="0"/>
                    <a:pt x="5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5393050" y="3347150"/>
              <a:ext cx="19025" cy="15875"/>
            </a:xfrm>
            <a:custGeom>
              <a:avLst/>
              <a:gdLst/>
              <a:ahLst/>
              <a:cxnLst/>
              <a:rect l="l" t="t" r="r" b="b"/>
              <a:pathLst>
                <a:path w="761" h="635" extrusionOk="0">
                  <a:moveTo>
                    <a:pt x="0" y="1"/>
                  </a:moveTo>
                  <a:lnTo>
                    <a:pt x="0" y="254"/>
                  </a:lnTo>
                  <a:cubicBezTo>
                    <a:pt x="0" y="444"/>
                    <a:pt x="190" y="634"/>
                    <a:pt x="380" y="634"/>
                  </a:cubicBezTo>
                  <a:cubicBezTo>
                    <a:pt x="602" y="634"/>
                    <a:pt x="760" y="444"/>
                    <a:pt x="760" y="254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5393050" y="3327350"/>
              <a:ext cx="19025" cy="19050"/>
            </a:xfrm>
            <a:custGeom>
              <a:avLst/>
              <a:gdLst/>
              <a:ahLst/>
              <a:cxnLst/>
              <a:rect l="l" t="t" r="r" b="b"/>
              <a:pathLst>
                <a:path w="761" h="762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5393050" y="3289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5393050" y="3308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5351075" y="3186150"/>
              <a:ext cx="105325" cy="103225"/>
            </a:xfrm>
            <a:custGeom>
              <a:avLst/>
              <a:gdLst/>
              <a:ahLst/>
              <a:cxnLst/>
              <a:rect l="l" t="t" r="r" b="b"/>
              <a:pathLst>
                <a:path w="4213" h="4129" extrusionOk="0">
                  <a:moveTo>
                    <a:pt x="2065" y="1"/>
                  </a:moveTo>
                  <a:cubicBezTo>
                    <a:pt x="1970" y="1"/>
                    <a:pt x="1879" y="42"/>
                    <a:pt x="1806" y="139"/>
                  </a:cubicBezTo>
                  <a:lnTo>
                    <a:pt x="159" y="1817"/>
                  </a:lnTo>
                  <a:cubicBezTo>
                    <a:pt x="1" y="1944"/>
                    <a:pt x="1" y="2197"/>
                    <a:pt x="159" y="2355"/>
                  </a:cubicBezTo>
                  <a:cubicBezTo>
                    <a:pt x="238" y="2419"/>
                    <a:pt x="333" y="2450"/>
                    <a:pt x="428" y="2450"/>
                  </a:cubicBezTo>
                  <a:cubicBezTo>
                    <a:pt x="523" y="2450"/>
                    <a:pt x="618" y="2419"/>
                    <a:pt x="698" y="2355"/>
                  </a:cubicBezTo>
                  <a:lnTo>
                    <a:pt x="1679" y="1310"/>
                  </a:lnTo>
                  <a:lnTo>
                    <a:pt x="1679" y="4129"/>
                  </a:lnTo>
                  <a:lnTo>
                    <a:pt x="2439" y="4129"/>
                  </a:lnTo>
                  <a:lnTo>
                    <a:pt x="2439" y="1152"/>
                  </a:lnTo>
                  <a:lnTo>
                    <a:pt x="3484" y="2292"/>
                  </a:lnTo>
                  <a:cubicBezTo>
                    <a:pt x="3579" y="2387"/>
                    <a:pt x="3674" y="2419"/>
                    <a:pt x="3769" y="2419"/>
                  </a:cubicBezTo>
                  <a:cubicBezTo>
                    <a:pt x="3864" y="2419"/>
                    <a:pt x="3959" y="2387"/>
                    <a:pt x="4023" y="2324"/>
                  </a:cubicBezTo>
                  <a:cubicBezTo>
                    <a:pt x="4213" y="2165"/>
                    <a:pt x="4213" y="1944"/>
                    <a:pt x="4054" y="1785"/>
                  </a:cubicBezTo>
                  <a:lnTo>
                    <a:pt x="2534" y="139"/>
                  </a:lnTo>
                  <a:cubicBezTo>
                    <a:pt x="2462" y="42"/>
                    <a:pt x="2352" y="1"/>
                    <a:pt x="2248" y="1"/>
                  </a:cubicBezTo>
                  <a:cubicBezTo>
                    <a:pt x="2216" y="1"/>
                    <a:pt x="2184" y="4"/>
                    <a:pt x="2154" y="12"/>
                  </a:cubicBezTo>
                  <a:cubicBezTo>
                    <a:pt x="2124" y="4"/>
                    <a:pt x="2095" y="1"/>
                    <a:pt x="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5351875" y="4160150"/>
              <a:ext cx="155200" cy="154525"/>
            </a:xfrm>
            <a:custGeom>
              <a:avLst/>
              <a:gdLst/>
              <a:ahLst/>
              <a:cxnLst/>
              <a:rect l="l" t="t" r="r" b="b"/>
              <a:pathLst>
                <a:path w="6208" h="6181" extrusionOk="0">
                  <a:moveTo>
                    <a:pt x="1824" y="1"/>
                  </a:moveTo>
                  <a:cubicBezTo>
                    <a:pt x="1807" y="1"/>
                    <a:pt x="1790" y="2"/>
                    <a:pt x="1774" y="5"/>
                  </a:cubicBezTo>
                  <a:cubicBezTo>
                    <a:pt x="1331" y="100"/>
                    <a:pt x="919" y="290"/>
                    <a:pt x="602" y="606"/>
                  </a:cubicBezTo>
                  <a:cubicBezTo>
                    <a:pt x="222" y="986"/>
                    <a:pt x="1" y="1525"/>
                    <a:pt x="1" y="2095"/>
                  </a:cubicBezTo>
                  <a:cubicBezTo>
                    <a:pt x="1" y="2633"/>
                    <a:pt x="222" y="3172"/>
                    <a:pt x="602" y="3552"/>
                  </a:cubicBezTo>
                  <a:lnTo>
                    <a:pt x="2629" y="5578"/>
                  </a:lnTo>
                  <a:cubicBezTo>
                    <a:pt x="3041" y="5990"/>
                    <a:pt x="3579" y="6180"/>
                    <a:pt x="4117" y="6180"/>
                  </a:cubicBezTo>
                  <a:cubicBezTo>
                    <a:pt x="4656" y="6180"/>
                    <a:pt x="5163" y="5990"/>
                    <a:pt x="5574" y="5578"/>
                  </a:cubicBezTo>
                  <a:cubicBezTo>
                    <a:pt x="5986" y="5198"/>
                    <a:pt x="6208" y="4660"/>
                    <a:pt x="6208" y="4090"/>
                  </a:cubicBezTo>
                  <a:cubicBezTo>
                    <a:pt x="6208" y="3552"/>
                    <a:pt x="5986" y="3013"/>
                    <a:pt x="5574" y="2633"/>
                  </a:cubicBezTo>
                  <a:lnTo>
                    <a:pt x="4529" y="1556"/>
                  </a:lnTo>
                  <a:cubicBezTo>
                    <a:pt x="4450" y="1477"/>
                    <a:pt x="4347" y="1438"/>
                    <a:pt x="4248" y="1438"/>
                  </a:cubicBezTo>
                  <a:cubicBezTo>
                    <a:pt x="4149" y="1438"/>
                    <a:pt x="4054" y="1477"/>
                    <a:pt x="3991" y="1556"/>
                  </a:cubicBezTo>
                  <a:cubicBezTo>
                    <a:pt x="3832" y="1715"/>
                    <a:pt x="3832" y="1936"/>
                    <a:pt x="3991" y="2095"/>
                  </a:cubicBezTo>
                  <a:lnTo>
                    <a:pt x="5036" y="3172"/>
                  </a:lnTo>
                  <a:cubicBezTo>
                    <a:pt x="5289" y="3393"/>
                    <a:pt x="5448" y="3742"/>
                    <a:pt x="5448" y="4090"/>
                  </a:cubicBezTo>
                  <a:cubicBezTo>
                    <a:pt x="5448" y="4438"/>
                    <a:pt x="5289" y="4787"/>
                    <a:pt x="5036" y="5040"/>
                  </a:cubicBezTo>
                  <a:cubicBezTo>
                    <a:pt x="4783" y="5293"/>
                    <a:pt x="4442" y="5420"/>
                    <a:pt x="4102" y="5420"/>
                  </a:cubicBezTo>
                  <a:cubicBezTo>
                    <a:pt x="3761" y="5420"/>
                    <a:pt x="3421" y="5293"/>
                    <a:pt x="3167" y="5040"/>
                  </a:cubicBezTo>
                  <a:lnTo>
                    <a:pt x="1141" y="3013"/>
                  </a:lnTo>
                  <a:cubicBezTo>
                    <a:pt x="919" y="2760"/>
                    <a:pt x="761" y="2443"/>
                    <a:pt x="761" y="2095"/>
                  </a:cubicBezTo>
                  <a:cubicBezTo>
                    <a:pt x="761" y="1715"/>
                    <a:pt x="919" y="1398"/>
                    <a:pt x="1141" y="1145"/>
                  </a:cubicBezTo>
                  <a:cubicBezTo>
                    <a:pt x="1362" y="955"/>
                    <a:pt x="1616" y="828"/>
                    <a:pt x="1901" y="765"/>
                  </a:cubicBezTo>
                  <a:cubicBezTo>
                    <a:pt x="2091" y="733"/>
                    <a:pt x="2249" y="543"/>
                    <a:pt x="2217" y="321"/>
                  </a:cubicBezTo>
                  <a:cubicBezTo>
                    <a:pt x="2188" y="148"/>
                    <a:pt x="2001" y="1"/>
                    <a:pt x="1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5287750" y="4066425"/>
              <a:ext cx="159950" cy="154825"/>
            </a:xfrm>
            <a:custGeom>
              <a:avLst/>
              <a:gdLst/>
              <a:ahLst/>
              <a:cxnLst/>
              <a:rect l="l" t="t" r="r" b="b"/>
              <a:pathLst>
                <a:path w="6398" h="6193" extrusionOk="0">
                  <a:moveTo>
                    <a:pt x="2280" y="1"/>
                  </a:moveTo>
                  <a:cubicBezTo>
                    <a:pt x="1742" y="1"/>
                    <a:pt x="1204" y="207"/>
                    <a:pt x="792" y="618"/>
                  </a:cubicBezTo>
                  <a:cubicBezTo>
                    <a:pt x="0" y="1442"/>
                    <a:pt x="0" y="2772"/>
                    <a:pt x="792" y="3595"/>
                  </a:cubicBezTo>
                  <a:lnTo>
                    <a:pt x="1869" y="4640"/>
                  </a:lnTo>
                  <a:cubicBezTo>
                    <a:pt x="1948" y="4720"/>
                    <a:pt x="2043" y="4759"/>
                    <a:pt x="2138" y="4759"/>
                  </a:cubicBezTo>
                  <a:cubicBezTo>
                    <a:pt x="2233" y="4759"/>
                    <a:pt x="2328" y="4720"/>
                    <a:pt x="2407" y="4640"/>
                  </a:cubicBezTo>
                  <a:cubicBezTo>
                    <a:pt x="2566" y="4514"/>
                    <a:pt x="2566" y="4260"/>
                    <a:pt x="2407" y="4102"/>
                  </a:cubicBezTo>
                  <a:lnTo>
                    <a:pt x="1330" y="3057"/>
                  </a:lnTo>
                  <a:cubicBezTo>
                    <a:pt x="824" y="2519"/>
                    <a:pt x="824" y="1695"/>
                    <a:pt x="1330" y="1157"/>
                  </a:cubicBezTo>
                  <a:cubicBezTo>
                    <a:pt x="1600" y="903"/>
                    <a:pt x="1940" y="777"/>
                    <a:pt x="2280" y="777"/>
                  </a:cubicBezTo>
                  <a:cubicBezTo>
                    <a:pt x="2621" y="777"/>
                    <a:pt x="2961" y="903"/>
                    <a:pt x="3231" y="1157"/>
                  </a:cubicBezTo>
                  <a:lnTo>
                    <a:pt x="5226" y="3184"/>
                  </a:lnTo>
                  <a:cubicBezTo>
                    <a:pt x="5479" y="3437"/>
                    <a:pt x="5637" y="3754"/>
                    <a:pt x="5637" y="4102"/>
                  </a:cubicBezTo>
                  <a:cubicBezTo>
                    <a:pt x="5637" y="4450"/>
                    <a:pt x="5479" y="4799"/>
                    <a:pt x="5226" y="5052"/>
                  </a:cubicBezTo>
                  <a:cubicBezTo>
                    <a:pt x="5036" y="5242"/>
                    <a:pt x="4782" y="5369"/>
                    <a:pt x="4497" y="5432"/>
                  </a:cubicBezTo>
                  <a:cubicBezTo>
                    <a:pt x="4307" y="5464"/>
                    <a:pt x="4149" y="5654"/>
                    <a:pt x="4181" y="5875"/>
                  </a:cubicBezTo>
                  <a:cubicBezTo>
                    <a:pt x="4212" y="6065"/>
                    <a:pt x="4371" y="6192"/>
                    <a:pt x="4561" y="6192"/>
                  </a:cubicBezTo>
                  <a:lnTo>
                    <a:pt x="4624" y="6192"/>
                  </a:lnTo>
                  <a:cubicBezTo>
                    <a:pt x="5067" y="6129"/>
                    <a:pt x="5479" y="5907"/>
                    <a:pt x="5764" y="5590"/>
                  </a:cubicBezTo>
                  <a:cubicBezTo>
                    <a:pt x="6176" y="5210"/>
                    <a:pt x="6397" y="4672"/>
                    <a:pt x="6397" y="4102"/>
                  </a:cubicBezTo>
                  <a:cubicBezTo>
                    <a:pt x="6397" y="3564"/>
                    <a:pt x="6176" y="3025"/>
                    <a:pt x="5764" y="2645"/>
                  </a:cubicBezTo>
                  <a:lnTo>
                    <a:pt x="3769" y="618"/>
                  </a:lnTo>
                  <a:cubicBezTo>
                    <a:pt x="3357" y="207"/>
                    <a:pt x="2819" y="1"/>
                    <a:pt x="2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2093925" y="2184125"/>
              <a:ext cx="216150" cy="164700"/>
            </a:xfrm>
            <a:custGeom>
              <a:avLst/>
              <a:gdLst/>
              <a:ahLst/>
              <a:cxnLst/>
              <a:rect l="l" t="t" r="r" b="b"/>
              <a:pathLst>
                <a:path w="8646" h="6588" extrusionOk="0">
                  <a:moveTo>
                    <a:pt x="7886" y="760"/>
                  </a:moveTo>
                  <a:lnTo>
                    <a:pt x="7886" y="5827"/>
                  </a:lnTo>
                  <a:lnTo>
                    <a:pt x="760" y="5827"/>
                  </a:lnTo>
                  <a:lnTo>
                    <a:pt x="760" y="760"/>
                  </a:lnTo>
                  <a:close/>
                  <a:moveTo>
                    <a:pt x="760" y="0"/>
                  </a:moveTo>
                  <a:cubicBezTo>
                    <a:pt x="349" y="0"/>
                    <a:pt x="0" y="348"/>
                    <a:pt x="0" y="760"/>
                  </a:cubicBezTo>
                  <a:lnTo>
                    <a:pt x="0" y="5827"/>
                  </a:lnTo>
                  <a:cubicBezTo>
                    <a:pt x="0" y="6239"/>
                    <a:pt x="349" y="6587"/>
                    <a:pt x="760" y="6587"/>
                  </a:cubicBezTo>
                  <a:lnTo>
                    <a:pt x="7886" y="6587"/>
                  </a:lnTo>
                  <a:cubicBezTo>
                    <a:pt x="8298" y="6587"/>
                    <a:pt x="8646" y="6239"/>
                    <a:pt x="8646" y="5827"/>
                  </a:cubicBezTo>
                  <a:lnTo>
                    <a:pt x="8646" y="760"/>
                  </a:lnTo>
                  <a:cubicBezTo>
                    <a:pt x="8646" y="348"/>
                    <a:pt x="8298" y="0"/>
                    <a:pt x="7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2173875" y="2241125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62"/>
                    <a:pt x="1331" y="1520"/>
                    <a:pt x="1141" y="1520"/>
                  </a:cubicBezTo>
                  <a:cubicBezTo>
                    <a:pt x="919" y="1520"/>
                    <a:pt x="761" y="1362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74"/>
                    <a:pt x="508" y="2280"/>
                    <a:pt x="1141" y="2280"/>
                  </a:cubicBezTo>
                  <a:cubicBezTo>
                    <a:pt x="1743" y="2280"/>
                    <a:pt x="2281" y="1774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19957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19" y="1520"/>
                    <a:pt x="760" y="1330"/>
                    <a:pt x="760" y="1140"/>
                  </a:cubicBezTo>
                  <a:cubicBezTo>
                    <a:pt x="760" y="919"/>
                    <a:pt x="919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20844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50" y="1520"/>
                    <a:pt x="760" y="1330"/>
                    <a:pt x="760" y="1140"/>
                  </a:cubicBezTo>
                  <a:cubicBezTo>
                    <a:pt x="760" y="919"/>
                    <a:pt x="950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0" y="1742"/>
                    <a:pt x="2280" y="1140"/>
                  </a:cubicBezTo>
                  <a:cubicBezTo>
                    <a:pt x="2280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2173875" y="239630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30"/>
                    <a:pt x="1331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43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22625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23512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51" y="1520"/>
                    <a:pt x="761" y="1330"/>
                    <a:pt x="761" y="1140"/>
                  </a:cubicBezTo>
                  <a:cubicBezTo>
                    <a:pt x="761" y="919"/>
                    <a:pt x="951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7" y="0"/>
                    <a:pt x="1" y="507"/>
                    <a:pt x="1" y="1140"/>
                  </a:cubicBezTo>
                  <a:cubicBezTo>
                    <a:pt x="1" y="1742"/>
                    <a:pt x="507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2081250" y="4037525"/>
              <a:ext cx="241500" cy="299300"/>
            </a:xfrm>
            <a:custGeom>
              <a:avLst/>
              <a:gdLst/>
              <a:ahLst/>
              <a:cxnLst/>
              <a:rect l="l" t="t" r="r" b="b"/>
              <a:pathLst>
                <a:path w="9660" h="11972" extrusionOk="0">
                  <a:moveTo>
                    <a:pt x="4814" y="1"/>
                  </a:moveTo>
                  <a:cubicBezTo>
                    <a:pt x="4820" y="1"/>
                    <a:pt x="4825" y="1"/>
                    <a:pt x="4830" y="1"/>
                  </a:cubicBezTo>
                  <a:lnTo>
                    <a:pt x="4830" y="1"/>
                  </a:lnTo>
                  <a:cubicBezTo>
                    <a:pt x="4835" y="1"/>
                    <a:pt x="4841" y="1"/>
                    <a:pt x="4846" y="1"/>
                  </a:cubicBezTo>
                  <a:close/>
                  <a:moveTo>
                    <a:pt x="4846" y="761"/>
                  </a:moveTo>
                  <a:cubicBezTo>
                    <a:pt x="6239" y="2376"/>
                    <a:pt x="7823" y="2598"/>
                    <a:pt x="8520" y="2598"/>
                  </a:cubicBezTo>
                  <a:cubicBezTo>
                    <a:pt x="8773" y="2598"/>
                    <a:pt x="8900" y="2566"/>
                    <a:pt x="8900" y="2566"/>
                  </a:cubicBezTo>
                  <a:lnTo>
                    <a:pt x="8900" y="5955"/>
                  </a:lnTo>
                  <a:cubicBezTo>
                    <a:pt x="8900" y="7792"/>
                    <a:pt x="7918" y="9470"/>
                    <a:pt x="6303" y="10357"/>
                  </a:cubicBezTo>
                  <a:lnTo>
                    <a:pt x="4846" y="11212"/>
                  </a:lnTo>
                  <a:lnTo>
                    <a:pt x="3358" y="10357"/>
                  </a:lnTo>
                  <a:cubicBezTo>
                    <a:pt x="1774" y="9470"/>
                    <a:pt x="761" y="7792"/>
                    <a:pt x="761" y="5955"/>
                  </a:cubicBezTo>
                  <a:lnTo>
                    <a:pt x="761" y="2566"/>
                  </a:lnTo>
                  <a:cubicBezTo>
                    <a:pt x="761" y="2566"/>
                    <a:pt x="919" y="2598"/>
                    <a:pt x="1204" y="2598"/>
                  </a:cubicBezTo>
                  <a:cubicBezTo>
                    <a:pt x="1901" y="2598"/>
                    <a:pt x="3421" y="2376"/>
                    <a:pt x="4846" y="761"/>
                  </a:cubicBezTo>
                  <a:close/>
                  <a:moveTo>
                    <a:pt x="4830" y="1"/>
                  </a:moveTo>
                  <a:cubicBezTo>
                    <a:pt x="4614" y="6"/>
                    <a:pt x="4400" y="100"/>
                    <a:pt x="4276" y="254"/>
                  </a:cubicBezTo>
                  <a:cubicBezTo>
                    <a:pt x="3041" y="1648"/>
                    <a:pt x="1837" y="1838"/>
                    <a:pt x="1204" y="1838"/>
                  </a:cubicBezTo>
                  <a:lnTo>
                    <a:pt x="919" y="1838"/>
                  </a:lnTo>
                  <a:cubicBezTo>
                    <a:pt x="856" y="1806"/>
                    <a:pt x="824" y="1806"/>
                    <a:pt x="761" y="1806"/>
                  </a:cubicBezTo>
                  <a:cubicBezTo>
                    <a:pt x="602" y="1806"/>
                    <a:pt x="412" y="1869"/>
                    <a:pt x="286" y="1996"/>
                  </a:cubicBezTo>
                  <a:cubicBezTo>
                    <a:pt x="96" y="2123"/>
                    <a:pt x="1" y="2344"/>
                    <a:pt x="1" y="2566"/>
                  </a:cubicBezTo>
                  <a:lnTo>
                    <a:pt x="1" y="5955"/>
                  </a:lnTo>
                  <a:cubicBezTo>
                    <a:pt x="1" y="8045"/>
                    <a:pt x="1141" y="10008"/>
                    <a:pt x="2977" y="11053"/>
                  </a:cubicBezTo>
                  <a:lnTo>
                    <a:pt x="4466" y="11877"/>
                  </a:lnTo>
                  <a:cubicBezTo>
                    <a:pt x="4593" y="11940"/>
                    <a:pt x="4719" y="11972"/>
                    <a:pt x="4846" y="11972"/>
                  </a:cubicBezTo>
                  <a:cubicBezTo>
                    <a:pt x="4973" y="11972"/>
                    <a:pt x="5099" y="11940"/>
                    <a:pt x="5194" y="11877"/>
                  </a:cubicBezTo>
                  <a:lnTo>
                    <a:pt x="6683" y="11053"/>
                  </a:lnTo>
                  <a:cubicBezTo>
                    <a:pt x="8520" y="10008"/>
                    <a:pt x="9660" y="8045"/>
                    <a:pt x="9660" y="5955"/>
                  </a:cubicBezTo>
                  <a:lnTo>
                    <a:pt x="9660" y="2566"/>
                  </a:lnTo>
                  <a:cubicBezTo>
                    <a:pt x="9660" y="2344"/>
                    <a:pt x="9565" y="2123"/>
                    <a:pt x="9375" y="1996"/>
                  </a:cubicBezTo>
                  <a:cubicBezTo>
                    <a:pt x="9248" y="1869"/>
                    <a:pt x="9090" y="1806"/>
                    <a:pt x="8900" y="1806"/>
                  </a:cubicBezTo>
                  <a:lnTo>
                    <a:pt x="8773" y="1806"/>
                  </a:lnTo>
                  <a:cubicBezTo>
                    <a:pt x="8773" y="1806"/>
                    <a:pt x="8678" y="1838"/>
                    <a:pt x="8520" y="1838"/>
                  </a:cubicBezTo>
                  <a:cubicBezTo>
                    <a:pt x="7981" y="1838"/>
                    <a:pt x="6619" y="1679"/>
                    <a:pt x="5416" y="254"/>
                  </a:cubicBezTo>
                  <a:cubicBezTo>
                    <a:pt x="5261" y="100"/>
                    <a:pt x="5046" y="6"/>
                    <a:pt x="4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2192875" y="4042275"/>
              <a:ext cx="19025" cy="288225"/>
            </a:xfrm>
            <a:custGeom>
              <a:avLst/>
              <a:gdLst/>
              <a:ahLst/>
              <a:cxnLst/>
              <a:rect l="l" t="t" r="r" b="b"/>
              <a:pathLst>
                <a:path w="761" h="11529" extrusionOk="0">
                  <a:moveTo>
                    <a:pt x="381" y="1"/>
                  </a:moveTo>
                  <a:cubicBezTo>
                    <a:pt x="159" y="1"/>
                    <a:pt x="1" y="159"/>
                    <a:pt x="1" y="381"/>
                  </a:cubicBezTo>
                  <a:lnTo>
                    <a:pt x="1" y="11148"/>
                  </a:lnTo>
                  <a:cubicBezTo>
                    <a:pt x="1" y="11370"/>
                    <a:pt x="159" y="11528"/>
                    <a:pt x="381" y="11528"/>
                  </a:cubicBezTo>
                  <a:cubicBezTo>
                    <a:pt x="571" y="11528"/>
                    <a:pt x="761" y="11370"/>
                    <a:pt x="761" y="11148"/>
                  </a:cubicBezTo>
                  <a:lnTo>
                    <a:pt x="761" y="381"/>
                  </a:lnTo>
                  <a:cubicBezTo>
                    <a:pt x="761" y="159"/>
                    <a:pt x="571" y="1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2255425" y="3324400"/>
              <a:ext cx="77625" cy="76625"/>
            </a:xfrm>
            <a:custGeom>
              <a:avLst/>
              <a:gdLst/>
              <a:ahLst/>
              <a:cxnLst/>
              <a:rect l="l" t="t" r="r" b="b"/>
              <a:pathLst>
                <a:path w="3105" h="3065" extrusionOk="0">
                  <a:moveTo>
                    <a:pt x="397" y="0"/>
                  </a:moveTo>
                  <a:cubicBezTo>
                    <a:pt x="302" y="0"/>
                    <a:pt x="207" y="40"/>
                    <a:pt x="127" y="119"/>
                  </a:cubicBezTo>
                  <a:cubicBezTo>
                    <a:pt x="1" y="277"/>
                    <a:pt x="1" y="499"/>
                    <a:pt x="127" y="657"/>
                  </a:cubicBezTo>
                  <a:lnTo>
                    <a:pt x="2408" y="2938"/>
                  </a:lnTo>
                  <a:cubicBezTo>
                    <a:pt x="2503" y="3033"/>
                    <a:pt x="2598" y="3064"/>
                    <a:pt x="2693" y="3064"/>
                  </a:cubicBezTo>
                  <a:cubicBezTo>
                    <a:pt x="2788" y="3064"/>
                    <a:pt x="2883" y="3001"/>
                    <a:pt x="2946" y="2938"/>
                  </a:cubicBezTo>
                  <a:cubicBezTo>
                    <a:pt x="3104" y="2779"/>
                    <a:pt x="3104" y="2557"/>
                    <a:pt x="2946" y="2399"/>
                  </a:cubicBezTo>
                  <a:lnTo>
                    <a:pt x="666" y="119"/>
                  </a:lnTo>
                  <a:cubicBezTo>
                    <a:pt x="587" y="40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8"/>
            <p:cNvSpPr/>
            <p:nvPr/>
          </p:nvSpPr>
          <p:spPr>
            <a:xfrm>
              <a:off x="2070950" y="3324400"/>
              <a:ext cx="78425" cy="76625"/>
            </a:xfrm>
            <a:custGeom>
              <a:avLst/>
              <a:gdLst/>
              <a:ahLst/>
              <a:cxnLst/>
              <a:rect l="l" t="t" r="r" b="b"/>
              <a:pathLst>
                <a:path w="3137" h="3065" extrusionOk="0">
                  <a:moveTo>
                    <a:pt x="2709" y="0"/>
                  </a:moveTo>
                  <a:cubicBezTo>
                    <a:pt x="2614" y="0"/>
                    <a:pt x="2519" y="40"/>
                    <a:pt x="2439" y="119"/>
                  </a:cubicBezTo>
                  <a:lnTo>
                    <a:pt x="159" y="2399"/>
                  </a:lnTo>
                  <a:cubicBezTo>
                    <a:pt x="1" y="2557"/>
                    <a:pt x="1" y="2779"/>
                    <a:pt x="159" y="2938"/>
                  </a:cubicBezTo>
                  <a:cubicBezTo>
                    <a:pt x="223" y="3033"/>
                    <a:pt x="318" y="3064"/>
                    <a:pt x="413" y="3064"/>
                  </a:cubicBezTo>
                  <a:cubicBezTo>
                    <a:pt x="508" y="3064"/>
                    <a:pt x="603" y="3001"/>
                    <a:pt x="698" y="2938"/>
                  </a:cubicBezTo>
                  <a:lnTo>
                    <a:pt x="2978" y="657"/>
                  </a:lnTo>
                  <a:cubicBezTo>
                    <a:pt x="3136" y="499"/>
                    <a:pt x="3136" y="277"/>
                    <a:pt x="2978" y="119"/>
                  </a:cubicBezTo>
                  <a:cubicBezTo>
                    <a:pt x="2899" y="40"/>
                    <a:pt x="2804" y="0"/>
                    <a:pt x="2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8"/>
            <p:cNvSpPr/>
            <p:nvPr/>
          </p:nvSpPr>
          <p:spPr>
            <a:xfrm>
              <a:off x="2064625" y="3229600"/>
              <a:ext cx="275550" cy="114425"/>
            </a:xfrm>
            <a:custGeom>
              <a:avLst/>
              <a:gdLst/>
              <a:ahLst/>
              <a:cxnLst/>
              <a:rect l="l" t="t" r="r" b="b"/>
              <a:pathLst>
                <a:path w="11022" h="4577" extrusionOk="0">
                  <a:moveTo>
                    <a:pt x="414" y="1"/>
                  </a:moveTo>
                  <a:cubicBezTo>
                    <a:pt x="307" y="1"/>
                    <a:pt x="201" y="50"/>
                    <a:pt x="127" y="142"/>
                  </a:cubicBezTo>
                  <a:cubicBezTo>
                    <a:pt x="1" y="301"/>
                    <a:pt x="32" y="554"/>
                    <a:pt x="191" y="681"/>
                  </a:cubicBezTo>
                  <a:lnTo>
                    <a:pt x="5258" y="4481"/>
                  </a:lnTo>
                  <a:cubicBezTo>
                    <a:pt x="5321" y="4544"/>
                    <a:pt x="5384" y="4576"/>
                    <a:pt x="5479" y="4576"/>
                  </a:cubicBezTo>
                  <a:cubicBezTo>
                    <a:pt x="5543" y="4576"/>
                    <a:pt x="5638" y="4544"/>
                    <a:pt x="5701" y="4481"/>
                  </a:cubicBezTo>
                  <a:lnTo>
                    <a:pt x="10800" y="681"/>
                  </a:lnTo>
                  <a:cubicBezTo>
                    <a:pt x="10990" y="554"/>
                    <a:pt x="11021" y="301"/>
                    <a:pt x="10895" y="142"/>
                  </a:cubicBezTo>
                  <a:cubicBezTo>
                    <a:pt x="10821" y="50"/>
                    <a:pt x="10704" y="1"/>
                    <a:pt x="10588" y="1"/>
                  </a:cubicBezTo>
                  <a:cubicBezTo>
                    <a:pt x="10505" y="1"/>
                    <a:pt x="10422" y="26"/>
                    <a:pt x="10356" y="79"/>
                  </a:cubicBezTo>
                  <a:lnTo>
                    <a:pt x="5479" y="3721"/>
                  </a:lnTo>
                  <a:lnTo>
                    <a:pt x="634" y="79"/>
                  </a:lnTo>
                  <a:cubicBezTo>
                    <a:pt x="568" y="26"/>
                    <a:pt x="491" y="1"/>
                    <a:pt x="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8"/>
            <p:cNvSpPr/>
            <p:nvPr/>
          </p:nvSpPr>
          <p:spPr>
            <a:xfrm>
              <a:off x="2092325" y="3046300"/>
              <a:ext cx="219350" cy="220125"/>
            </a:xfrm>
            <a:custGeom>
              <a:avLst/>
              <a:gdLst/>
              <a:ahLst/>
              <a:cxnLst/>
              <a:rect l="l" t="t" r="r" b="b"/>
              <a:pathLst>
                <a:path w="8774" h="8805" extrusionOk="0">
                  <a:moveTo>
                    <a:pt x="413" y="1"/>
                  </a:moveTo>
                  <a:cubicBezTo>
                    <a:pt x="191" y="1"/>
                    <a:pt x="1" y="159"/>
                    <a:pt x="1" y="381"/>
                  </a:cubicBezTo>
                  <a:lnTo>
                    <a:pt x="1" y="8424"/>
                  </a:lnTo>
                  <a:cubicBezTo>
                    <a:pt x="1" y="8646"/>
                    <a:pt x="191" y="8804"/>
                    <a:pt x="413" y="8804"/>
                  </a:cubicBezTo>
                  <a:cubicBezTo>
                    <a:pt x="634" y="8804"/>
                    <a:pt x="793" y="8646"/>
                    <a:pt x="793" y="8424"/>
                  </a:cubicBezTo>
                  <a:lnTo>
                    <a:pt x="793" y="761"/>
                  </a:lnTo>
                  <a:lnTo>
                    <a:pt x="7982" y="761"/>
                  </a:lnTo>
                  <a:lnTo>
                    <a:pt x="7982" y="8393"/>
                  </a:lnTo>
                  <a:cubicBezTo>
                    <a:pt x="7982" y="8614"/>
                    <a:pt x="8172" y="8804"/>
                    <a:pt x="8393" y="8804"/>
                  </a:cubicBezTo>
                  <a:cubicBezTo>
                    <a:pt x="8583" y="8804"/>
                    <a:pt x="8773" y="8614"/>
                    <a:pt x="8773" y="8393"/>
                  </a:cubicBezTo>
                  <a:lnTo>
                    <a:pt x="8773" y="381"/>
                  </a:lnTo>
                  <a:cubicBezTo>
                    <a:pt x="8773" y="159"/>
                    <a:pt x="8583" y="1"/>
                    <a:pt x="8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2062250" y="3165850"/>
              <a:ext cx="279500" cy="244675"/>
            </a:xfrm>
            <a:custGeom>
              <a:avLst/>
              <a:gdLst/>
              <a:ahLst/>
              <a:cxnLst/>
              <a:rect l="l" t="t" r="r" b="b"/>
              <a:pathLst>
                <a:path w="11180" h="9787" extrusionOk="0">
                  <a:moveTo>
                    <a:pt x="2027" y="1"/>
                  </a:moveTo>
                  <a:lnTo>
                    <a:pt x="286" y="1299"/>
                  </a:lnTo>
                  <a:cubicBezTo>
                    <a:pt x="254" y="1331"/>
                    <a:pt x="222" y="1362"/>
                    <a:pt x="191" y="1426"/>
                  </a:cubicBezTo>
                  <a:cubicBezTo>
                    <a:pt x="64" y="1552"/>
                    <a:pt x="1" y="1711"/>
                    <a:pt x="1" y="1901"/>
                  </a:cubicBezTo>
                  <a:lnTo>
                    <a:pt x="1" y="8995"/>
                  </a:lnTo>
                  <a:cubicBezTo>
                    <a:pt x="1" y="9438"/>
                    <a:pt x="349" y="9786"/>
                    <a:pt x="761" y="9786"/>
                  </a:cubicBezTo>
                  <a:lnTo>
                    <a:pt x="10420" y="9786"/>
                  </a:lnTo>
                  <a:cubicBezTo>
                    <a:pt x="10831" y="9786"/>
                    <a:pt x="11180" y="9438"/>
                    <a:pt x="11180" y="8995"/>
                  </a:cubicBezTo>
                  <a:lnTo>
                    <a:pt x="11180" y="1901"/>
                  </a:lnTo>
                  <a:cubicBezTo>
                    <a:pt x="11180" y="1711"/>
                    <a:pt x="11116" y="1552"/>
                    <a:pt x="11021" y="1426"/>
                  </a:cubicBezTo>
                  <a:cubicBezTo>
                    <a:pt x="10990" y="1362"/>
                    <a:pt x="10958" y="1331"/>
                    <a:pt x="10895" y="1299"/>
                  </a:cubicBezTo>
                  <a:lnTo>
                    <a:pt x="9185" y="1"/>
                  </a:lnTo>
                  <a:lnTo>
                    <a:pt x="9185" y="951"/>
                  </a:lnTo>
                  <a:lnTo>
                    <a:pt x="9406" y="1141"/>
                  </a:lnTo>
                  <a:lnTo>
                    <a:pt x="10420" y="1901"/>
                  </a:lnTo>
                  <a:lnTo>
                    <a:pt x="10420" y="8995"/>
                  </a:lnTo>
                  <a:lnTo>
                    <a:pt x="761" y="8995"/>
                  </a:lnTo>
                  <a:lnTo>
                    <a:pt x="761" y="1901"/>
                  </a:lnTo>
                  <a:lnTo>
                    <a:pt x="1774" y="1141"/>
                  </a:lnTo>
                  <a:lnTo>
                    <a:pt x="2027" y="951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8"/>
            <p:cNvSpPr/>
            <p:nvPr/>
          </p:nvSpPr>
          <p:spPr>
            <a:xfrm>
              <a:off x="2134300" y="30890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59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59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8"/>
            <p:cNvSpPr/>
            <p:nvPr/>
          </p:nvSpPr>
          <p:spPr>
            <a:xfrm>
              <a:off x="2134300" y="313180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2134300" y="31745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3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3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2134300" y="3217325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0"/>
                  </a:moveTo>
                  <a:cubicBezTo>
                    <a:pt x="190" y="0"/>
                    <a:pt x="0" y="190"/>
                    <a:pt x="0" y="380"/>
                  </a:cubicBezTo>
                  <a:cubicBezTo>
                    <a:pt x="0" y="602"/>
                    <a:pt x="190" y="760"/>
                    <a:pt x="380" y="760"/>
                  </a:cubicBezTo>
                  <a:lnTo>
                    <a:pt x="5257" y="760"/>
                  </a:lnTo>
                  <a:cubicBezTo>
                    <a:pt x="5448" y="760"/>
                    <a:pt x="5638" y="602"/>
                    <a:pt x="5638" y="380"/>
                  </a:cubicBezTo>
                  <a:cubicBezTo>
                    <a:pt x="5638" y="190"/>
                    <a:pt x="5448" y="0"/>
                    <a:pt x="5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8A38C55-14BF-4CD4-1724-768CFCE8B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2053" y="1058732"/>
            <a:ext cx="4807779" cy="2704376"/>
          </a:xfrm>
          <a:prstGeom prst="roundRect">
            <a:avLst>
              <a:gd name="adj" fmla="val 2181"/>
            </a:avLst>
          </a:prstGeom>
        </p:spPr>
      </p:pic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793213A1-7C4C-CCE1-6E27-CE31085CAA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70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7" name="Google Shape;3927;p38"/>
          <p:cNvSpPr/>
          <p:nvPr/>
        </p:nvSpPr>
        <p:spPr>
          <a:xfrm>
            <a:off x="4022806" y="1115110"/>
            <a:ext cx="363962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8" name="Google Shape;3928;p38"/>
          <p:cNvSpPr/>
          <p:nvPr/>
        </p:nvSpPr>
        <p:spPr>
          <a:xfrm>
            <a:off x="3987635" y="1114064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2500" dirty="0">
              <a:solidFill>
                <a:schemeClr val="tx1">
                  <a:lumMod val="95000"/>
                  <a:lumOff val="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9" name="Google Shape;3929;p38"/>
          <p:cNvSpPr/>
          <p:nvPr/>
        </p:nvSpPr>
        <p:spPr>
          <a:xfrm>
            <a:off x="3976265" y="1102694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3" name="Google Shape;3933;p38"/>
          <p:cNvSpPr/>
          <p:nvPr/>
        </p:nvSpPr>
        <p:spPr>
          <a:xfrm>
            <a:off x="4022806" y="2520282"/>
            <a:ext cx="363962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4" name="Google Shape;3934;p38"/>
          <p:cNvSpPr/>
          <p:nvPr/>
        </p:nvSpPr>
        <p:spPr>
          <a:xfrm>
            <a:off x="3987635" y="2519237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25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5" name="Google Shape;3935;p38"/>
          <p:cNvSpPr/>
          <p:nvPr/>
        </p:nvSpPr>
        <p:spPr>
          <a:xfrm>
            <a:off x="3976265" y="2508912"/>
            <a:ext cx="645674" cy="645674"/>
          </a:xfrm>
          <a:custGeom>
            <a:avLst/>
            <a:gdLst/>
            <a:ahLst/>
            <a:cxnLst/>
            <a:rect l="l" t="t" r="r" b="b"/>
            <a:pathLst>
              <a:path w="19762" h="19762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9" name="Google Shape;3939;p38"/>
          <p:cNvSpPr/>
          <p:nvPr/>
        </p:nvSpPr>
        <p:spPr>
          <a:xfrm>
            <a:off x="4022806" y="3911386"/>
            <a:ext cx="363962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0" name="Google Shape;3940;p38"/>
          <p:cNvSpPr/>
          <p:nvPr/>
        </p:nvSpPr>
        <p:spPr>
          <a:xfrm>
            <a:off x="3987635" y="3911386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2500" dirty="0">
              <a:solidFill>
                <a:schemeClr val="tx1">
                  <a:lumMod val="95000"/>
                  <a:lumOff val="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41" name="Google Shape;3941;p38"/>
          <p:cNvSpPr/>
          <p:nvPr/>
        </p:nvSpPr>
        <p:spPr>
          <a:xfrm>
            <a:off x="3976265" y="3900016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97"/>
                  <a:pt x="9881" y="19097"/>
                </a:cubicBezTo>
                <a:cubicBezTo>
                  <a:pt x="4814" y="19097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53"/>
                  <a:pt x="0" y="9881"/>
                </a:cubicBezTo>
                <a:cubicBezTo>
                  <a:pt x="0" y="12541"/>
                  <a:pt x="1014" y="15011"/>
                  <a:pt x="2882" y="16880"/>
                </a:cubicBezTo>
                <a:cubicBezTo>
                  <a:pt x="4751" y="18748"/>
                  <a:pt x="7252" y="19793"/>
                  <a:pt x="9881" y="19793"/>
                </a:cubicBezTo>
                <a:cubicBezTo>
                  <a:pt x="12541" y="19793"/>
                  <a:pt x="15011" y="18748"/>
                  <a:pt x="16880" y="16880"/>
                </a:cubicBezTo>
                <a:cubicBezTo>
                  <a:pt x="18748" y="15011"/>
                  <a:pt x="19762" y="12541"/>
                  <a:pt x="19762" y="9881"/>
                </a:cubicBezTo>
                <a:cubicBezTo>
                  <a:pt x="19762" y="7253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3942;p38"/>
          <p:cNvSpPr/>
          <p:nvPr/>
        </p:nvSpPr>
        <p:spPr>
          <a:xfrm>
            <a:off x="2878436" y="2263672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4" name="Google Shape;3944;p38"/>
          <p:cNvSpPr/>
          <p:nvPr/>
        </p:nvSpPr>
        <p:spPr>
          <a:xfrm>
            <a:off x="2878436" y="2764476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7"/>
                  <a:pt x="919" y="4086"/>
                  <a:pt x="2027" y="4086"/>
                </a:cubicBezTo>
                <a:cubicBezTo>
                  <a:pt x="3167" y="4086"/>
                  <a:pt x="4086" y="3167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6" name="Google Shape;3946;p38"/>
          <p:cNvSpPr/>
          <p:nvPr/>
        </p:nvSpPr>
        <p:spPr>
          <a:xfrm>
            <a:off x="2878436" y="3266293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7" name="Google Shape;3947;p38"/>
          <p:cNvSpPr/>
          <p:nvPr/>
        </p:nvSpPr>
        <p:spPr>
          <a:xfrm>
            <a:off x="2944663" y="1458687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28661" y="0"/>
                </a:moveTo>
                <a:lnTo>
                  <a:pt x="10514" y="26507"/>
                </a:lnTo>
                <a:lnTo>
                  <a:pt x="0" y="26507"/>
                </a:lnTo>
                <a:lnTo>
                  <a:pt x="0" y="26856"/>
                </a:lnTo>
                <a:lnTo>
                  <a:pt x="10609" y="26856"/>
                </a:lnTo>
                <a:lnTo>
                  <a:pt x="28882" y="285"/>
                </a:lnTo>
                <a:lnTo>
                  <a:pt x="2866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9" name="Google Shape;3949;p38"/>
          <p:cNvSpPr/>
          <p:nvPr/>
        </p:nvSpPr>
        <p:spPr>
          <a:xfrm>
            <a:off x="2944663" y="3327358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0" y="0"/>
                </a:moveTo>
                <a:lnTo>
                  <a:pt x="0" y="349"/>
                </a:lnTo>
                <a:lnTo>
                  <a:pt x="10514" y="349"/>
                </a:lnTo>
                <a:lnTo>
                  <a:pt x="28661" y="26856"/>
                </a:lnTo>
                <a:lnTo>
                  <a:pt x="28882" y="26539"/>
                </a:lnTo>
                <a:lnTo>
                  <a:pt x="10673" y="32"/>
                </a:lnTo>
                <a:lnTo>
                  <a:pt x="1060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1" name="Google Shape;3951;p38"/>
          <p:cNvSpPr/>
          <p:nvPr/>
        </p:nvSpPr>
        <p:spPr>
          <a:xfrm>
            <a:off x="2944663" y="2825509"/>
            <a:ext cx="939530" cy="12448"/>
          </a:xfrm>
          <a:custGeom>
            <a:avLst/>
            <a:gdLst/>
            <a:ahLst/>
            <a:cxnLst/>
            <a:rect l="l" t="t" r="r" b="b"/>
            <a:pathLst>
              <a:path w="28756" h="381" extrusionOk="0">
                <a:moveTo>
                  <a:pt x="0" y="1"/>
                </a:moveTo>
                <a:lnTo>
                  <a:pt x="0" y="381"/>
                </a:lnTo>
                <a:lnTo>
                  <a:pt x="28756" y="381"/>
                </a:lnTo>
                <a:lnTo>
                  <a:pt x="2875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2" name="Google Shape;3952;p38"/>
          <p:cNvGrpSpPr/>
          <p:nvPr/>
        </p:nvGrpSpPr>
        <p:grpSpPr>
          <a:xfrm>
            <a:off x="457208" y="1168980"/>
            <a:ext cx="2230878" cy="3186908"/>
            <a:chOff x="457208" y="1168980"/>
            <a:chExt cx="2230878" cy="3186908"/>
          </a:xfrm>
        </p:grpSpPr>
        <p:sp>
          <p:nvSpPr>
            <p:cNvPr id="3953" name="Google Shape;3953;p38"/>
            <p:cNvSpPr/>
            <p:nvPr/>
          </p:nvSpPr>
          <p:spPr>
            <a:xfrm>
              <a:off x="1574706" y="1500083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79"/>
                  </a:lnTo>
                  <a:lnTo>
                    <a:pt x="0" y="67233"/>
                  </a:lnTo>
                  <a:lnTo>
                    <a:pt x="16025" y="57986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38"/>
            <p:cNvSpPr/>
            <p:nvPr/>
          </p:nvSpPr>
          <p:spPr>
            <a:xfrm>
              <a:off x="1006661" y="1475252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6" y="67993"/>
                  </a:lnTo>
                  <a:lnTo>
                    <a:pt x="17386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38"/>
            <p:cNvSpPr/>
            <p:nvPr/>
          </p:nvSpPr>
          <p:spPr>
            <a:xfrm>
              <a:off x="1031493" y="1579151"/>
              <a:ext cx="519427" cy="2103129"/>
            </a:xfrm>
            <a:custGeom>
              <a:avLst/>
              <a:gdLst/>
              <a:ahLst/>
              <a:cxnLst/>
              <a:rect l="l" t="t" r="r" b="b"/>
              <a:pathLst>
                <a:path w="15898" h="64370" extrusionOk="0">
                  <a:moveTo>
                    <a:pt x="302" y="1"/>
                  </a:moveTo>
                  <a:cubicBezTo>
                    <a:pt x="127" y="1"/>
                    <a:pt x="0" y="152"/>
                    <a:pt x="0" y="399"/>
                  </a:cubicBezTo>
                  <a:lnTo>
                    <a:pt x="0" y="55218"/>
                  </a:lnTo>
                  <a:lnTo>
                    <a:pt x="15898" y="64370"/>
                  </a:lnTo>
                  <a:lnTo>
                    <a:pt x="15898" y="9583"/>
                  </a:lnTo>
                  <a:cubicBezTo>
                    <a:pt x="15898" y="9234"/>
                    <a:pt x="15645" y="8791"/>
                    <a:pt x="15360" y="8633"/>
                  </a:cubicBezTo>
                  <a:lnTo>
                    <a:pt x="538" y="82"/>
                  </a:lnTo>
                  <a:cubicBezTo>
                    <a:pt x="455" y="26"/>
                    <a:pt x="375" y="1"/>
                    <a:pt x="3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38"/>
            <p:cNvSpPr/>
            <p:nvPr/>
          </p:nvSpPr>
          <p:spPr>
            <a:xfrm>
              <a:off x="1047012" y="1606073"/>
              <a:ext cx="488389" cy="388182"/>
            </a:xfrm>
            <a:custGeom>
              <a:avLst/>
              <a:gdLst/>
              <a:ahLst/>
              <a:cxnLst/>
              <a:rect l="l" t="t" r="r" b="b"/>
              <a:pathLst>
                <a:path w="14948" h="11881" extrusionOk="0">
                  <a:moveTo>
                    <a:pt x="256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3"/>
                    <a:pt x="444" y="3692"/>
                  </a:cubicBezTo>
                  <a:lnTo>
                    <a:pt x="14505" y="11831"/>
                  </a:lnTo>
                  <a:cubicBezTo>
                    <a:pt x="14572" y="11864"/>
                    <a:pt x="14636" y="11880"/>
                    <a:pt x="14692" y="11880"/>
                  </a:cubicBezTo>
                  <a:cubicBezTo>
                    <a:pt x="14846" y="11880"/>
                    <a:pt x="14948" y="11763"/>
                    <a:pt x="14948" y="11577"/>
                  </a:cubicBezTo>
                  <a:lnTo>
                    <a:pt x="14948" y="8949"/>
                  </a:lnTo>
                  <a:cubicBezTo>
                    <a:pt x="14948" y="8664"/>
                    <a:pt x="14758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0"/>
                    <a:pt x="256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38"/>
            <p:cNvSpPr/>
            <p:nvPr/>
          </p:nvSpPr>
          <p:spPr>
            <a:xfrm>
              <a:off x="1071843" y="164286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38"/>
            <p:cNvSpPr/>
            <p:nvPr/>
          </p:nvSpPr>
          <p:spPr>
            <a:xfrm>
              <a:off x="1071843" y="166975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38"/>
            <p:cNvSpPr/>
            <p:nvPr/>
          </p:nvSpPr>
          <p:spPr>
            <a:xfrm>
              <a:off x="1071843" y="169562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38"/>
            <p:cNvSpPr/>
            <p:nvPr/>
          </p:nvSpPr>
          <p:spPr>
            <a:xfrm>
              <a:off x="1380173" y="1844452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38"/>
            <p:cNvSpPr/>
            <p:nvPr/>
          </p:nvSpPr>
          <p:spPr>
            <a:xfrm>
              <a:off x="1427777" y="1872386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38"/>
            <p:cNvSpPr/>
            <p:nvPr/>
          </p:nvSpPr>
          <p:spPr>
            <a:xfrm>
              <a:off x="1476394" y="1900125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70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38"/>
            <p:cNvSpPr/>
            <p:nvPr/>
          </p:nvSpPr>
          <p:spPr>
            <a:xfrm>
              <a:off x="1047012" y="174453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2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3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38"/>
            <p:cNvSpPr/>
            <p:nvPr/>
          </p:nvSpPr>
          <p:spPr>
            <a:xfrm>
              <a:off x="1071843" y="17815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38"/>
            <p:cNvSpPr/>
            <p:nvPr/>
          </p:nvSpPr>
          <p:spPr>
            <a:xfrm>
              <a:off x="1071843" y="180736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38"/>
            <p:cNvSpPr/>
            <p:nvPr/>
          </p:nvSpPr>
          <p:spPr>
            <a:xfrm>
              <a:off x="1071843" y="18342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38"/>
            <p:cNvSpPr/>
            <p:nvPr/>
          </p:nvSpPr>
          <p:spPr>
            <a:xfrm>
              <a:off x="1380173" y="198308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38"/>
            <p:cNvSpPr/>
            <p:nvPr/>
          </p:nvSpPr>
          <p:spPr>
            <a:xfrm>
              <a:off x="1427777" y="201085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4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38"/>
            <p:cNvSpPr/>
            <p:nvPr/>
          </p:nvSpPr>
          <p:spPr>
            <a:xfrm>
              <a:off x="1475381" y="203852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1" y="1"/>
                    <a:pt x="152" y="7"/>
                    <a:pt x="127" y="20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5"/>
                  </a:cubicBezTo>
                  <a:cubicBezTo>
                    <a:pt x="501" y="102"/>
                    <a:pt x="338" y="1"/>
                    <a:pt x="2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38"/>
            <p:cNvSpPr/>
            <p:nvPr/>
          </p:nvSpPr>
          <p:spPr>
            <a:xfrm>
              <a:off x="1047012" y="1883168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40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4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38"/>
            <p:cNvSpPr/>
            <p:nvPr/>
          </p:nvSpPr>
          <p:spPr>
            <a:xfrm>
              <a:off x="1071843" y="192015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38"/>
            <p:cNvSpPr/>
            <p:nvPr/>
          </p:nvSpPr>
          <p:spPr>
            <a:xfrm>
              <a:off x="1071843" y="194603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38"/>
            <p:cNvSpPr/>
            <p:nvPr/>
          </p:nvSpPr>
          <p:spPr>
            <a:xfrm>
              <a:off x="1071843" y="197292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38"/>
            <p:cNvSpPr/>
            <p:nvPr/>
          </p:nvSpPr>
          <p:spPr>
            <a:xfrm>
              <a:off x="1379128" y="212138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6"/>
                  </a:cubicBezTo>
                  <a:cubicBezTo>
                    <a:pt x="229" y="758"/>
                    <a:pt x="391" y="860"/>
                    <a:pt x="517" y="860"/>
                  </a:cubicBezTo>
                  <a:cubicBezTo>
                    <a:pt x="548" y="860"/>
                    <a:pt x="577" y="853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38"/>
            <p:cNvSpPr/>
            <p:nvPr/>
          </p:nvSpPr>
          <p:spPr>
            <a:xfrm>
              <a:off x="1427777" y="2149057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87" y="0"/>
                  </a:moveTo>
                  <a:cubicBezTo>
                    <a:pt x="77" y="0"/>
                    <a:pt x="0" y="93"/>
                    <a:pt x="0" y="247"/>
                  </a:cubicBezTo>
                  <a:cubicBezTo>
                    <a:pt x="0" y="469"/>
                    <a:pt x="159" y="722"/>
                    <a:pt x="349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5"/>
                    <a:pt x="539" y="152"/>
                    <a:pt x="349" y="57"/>
                  </a:cubicBezTo>
                  <a:cubicBezTo>
                    <a:pt x="291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38"/>
            <p:cNvSpPr/>
            <p:nvPr/>
          </p:nvSpPr>
          <p:spPr>
            <a:xfrm>
              <a:off x="1475381" y="217676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38"/>
            <p:cNvSpPr/>
            <p:nvPr/>
          </p:nvSpPr>
          <p:spPr>
            <a:xfrm>
              <a:off x="1047012" y="202137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70"/>
                  </a:lnTo>
                  <a:cubicBezTo>
                    <a:pt x="368" y="22"/>
                    <a:pt x="298" y="1"/>
                    <a:pt x="23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38"/>
            <p:cNvSpPr/>
            <p:nvPr/>
          </p:nvSpPr>
          <p:spPr>
            <a:xfrm>
              <a:off x="1071843" y="205777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38"/>
            <p:cNvSpPr/>
            <p:nvPr/>
          </p:nvSpPr>
          <p:spPr>
            <a:xfrm>
              <a:off x="1071843" y="20846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38"/>
            <p:cNvSpPr/>
            <p:nvPr/>
          </p:nvSpPr>
          <p:spPr>
            <a:xfrm>
              <a:off x="1071843" y="2110536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38"/>
            <p:cNvSpPr/>
            <p:nvPr/>
          </p:nvSpPr>
          <p:spPr>
            <a:xfrm>
              <a:off x="1379128" y="225955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38"/>
            <p:cNvSpPr/>
            <p:nvPr/>
          </p:nvSpPr>
          <p:spPr>
            <a:xfrm>
              <a:off x="1426732" y="228745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50"/>
                    <a:pt x="127" y="571"/>
                  </a:cubicBezTo>
                  <a:cubicBezTo>
                    <a:pt x="232" y="754"/>
                    <a:pt x="401" y="873"/>
                    <a:pt x="529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9" y="761"/>
                    <a:pt x="729" y="540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38"/>
            <p:cNvSpPr/>
            <p:nvPr/>
          </p:nvSpPr>
          <p:spPr>
            <a:xfrm>
              <a:off x="1475381" y="231487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4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38"/>
            <p:cNvSpPr/>
            <p:nvPr/>
          </p:nvSpPr>
          <p:spPr>
            <a:xfrm>
              <a:off x="1047012" y="2159610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70"/>
                    <a:pt x="14714" y="11870"/>
                  </a:cubicBezTo>
                  <a:cubicBezTo>
                    <a:pt x="14856" y="11870"/>
                    <a:pt x="14948" y="11755"/>
                    <a:pt x="14948" y="11578"/>
                  </a:cubicBezTo>
                  <a:lnTo>
                    <a:pt x="14948" y="8950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1"/>
                  </a:lnTo>
                  <a:cubicBezTo>
                    <a:pt x="376" y="17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38"/>
            <p:cNvSpPr/>
            <p:nvPr/>
          </p:nvSpPr>
          <p:spPr>
            <a:xfrm>
              <a:off x="1071843" y="21964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38"/>
            <p:cNvSpPr/>
            <p:nvPr/>
          </p:nvSpPr>
          <p:spPr>
            <a:xfrm>
              <a:off x="1071843" y="222332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38"/>
            <p:cNvSpPr/>
            <p:nvPr/>
          </p:nvSpPr>
          <p:spPr>
            <a:xfrm>
              <a:off x="1071843" y="224919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38"/>
            <p:cNvSpPr/>
            <p:nvPr/>
          </p:nvSpPr>
          <p:spPr>
            <a:xfrm>
              <a:off x="1380173" y="239802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38"/>
            <p:cNvSpPr/>
            <p:nvPr/>
          </p:nvSpPr>
          <p:spPr>
            <a:xfrm>
              <a:off x="1427777" y="242595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38"/>
            <p:cNvSpPr/>
            <p:nvPr/>
          </p:nvSpPr>
          <p:spPr>
            <a:xfrm>
              <a:off x="1476394" y="245369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38"/>
            <p:cNvSpPr/>
            <p:nvPr/>
          </p:nvSpPr>
          <p:spPr>
            <a:xfrm>
              <a:off x="1047012" y="229810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1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2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38"/>
            <p:cNvSpPr/>
            <p:nvPr/>
          </p:nvSpPr>
          <p:spPr>
            <a:xfrm>
              <a:off x="1071843" y="233506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38"/>
            <p:cNvSpPr/>
            <p:nvPr/>
          </p:nvSpPr>
          <p:spPr>
            <a:xfrm>
              <a:off x="1071843" y="236093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38"/>
            <p:cNvSpPr/>
            <p:nvPr/>
          </p:nvSpPr>
          <p:spPr>
            <a:xfrm>
              <a:off x="1071843" y="238786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38"/>
            <p:cNvSpPr/>
            <p:nvPr/>
          </p:nvSpPr>
          <p:spPr>
            <a:xfrm>
              <a:off x="1380173" y="253665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38"/>
            <p:cNvSpPr/>
            <p:nvPr/>
          </p:nvSpPr>
          <p:spPr>
            <a:xfrm>
              <a:off x="1427777" y="256442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4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38"/>
            <p:cNvSpPr/>
            <p:nvPr/>
          </p:nvSpPr>
          <p:spPr>
            <a:xfrm>
              <a:off x="1475381" y="259209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38"/>
            <p:cNvSpPr/>
            <p:nvPr/>
          </p:nvSpPr>
          <p:spPr>
            <a:xfrm>
              <a:off x="1047012" y="2436739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38"/>
            <p:cNvSpPr/>
            <p:nvPr/>
          </p:nvSpPr>
          <p:spPr>
            <a:xfrm>
              <a:off x="1071843" y="24737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38"/>
            <p:cNvSpPr/>
            <p:nvPr/>
          </p:nvSpPr>
          <p:spPr>
            <a:xfrm>
              <a:off x="1071843" y="24996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38"/>
            <p:cNvSpPr/>
            <p:nvPr/>
          </p:nvSpPr>
          <p:spPr>
            <a:xfrm>
              <a:off x="1071843" y="25264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38"/>
            <p:cNvSpPr/>
            <p:nvPr/>
          </p:nvSpPr>
          <p:spPr>
            <a:xfrm>
              <a:off x="1379128" y="267495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38"/>
            <p:cNvSpPr/>
            <p:nvPr/>
          </p:nvSpPr>
          <p:spPr>
            <a:xfrm>
              <a:off x="1427777" y="2702595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6" y="846"/>
                    <a:pt x="457" y="861"/>
                    <a:pt x="501" y="861"/>
                  </a:cubicBezTo>
                  <a:cubicBezTo>
                    <a:pt x="603" y="861"/>
                    <a:pt x="665" y="783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38"/>
            <p:cNvSpPr/>
            <p:nvPr/>
          </p:nvSpPr>
          <p:spPr>
            <a:xfrm>
              <a:off x="1475381" y="273033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38"/>
            <p:cNvSpPr/>
            <p:nvPr/>
          </p:nvSpPr>
          <p:spPr>
            <a:xfrm>
              <a:off x="1047012" y="257494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38"/>
            <p:cNvSpPr/>
            <p:nvPr/>
          </p:nvSpPr>
          <p:spPr>
            <a:xfrm>
              <a:off x="1071843" y="261134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38"/>
            <p:cNvSpPr/>
            <p:nvPr/>
          </p:nvSpPr>
          <p:spPr>
            <a:xfrm>
              <a:off x="1071843" y="263823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38"/>
            <p:cNvSpPr/>
            <p:nvPr/>
          </p:nvSpPr>
          <p:spPr>
            <a:xfrm>
              <a:off x="1071843" y="266410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38"/>
            <p:cNvSpPr/>
            <p:nvPr/>
          </p:nvSpPr>
          <p:spPr>
            <a:xfrm>
              <a:off x="1379128" y="281312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38"/>
            <p:cNvSpPr/>
            <p:nvPr/>
          </p:nvSpPr>
          <p:spPr>
            <a:xfrm>
              <a:off x="1426732" y="28410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8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38"/>
            <p:cNvSpPr/>
            <p:nvPr/>
          </p:nvSpPr>
          <p:spPr>
            <a:xfrm>
              <a:off x="1475381" y="286844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38"/>
            <p:cNvSpPr/>
            <p:nvPr/>
          </p:nvSpPr>
          <p:spPr>
            <a:xfrm>
              <a:off x="1047012" y="2713181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69"/>
                    <a:pt x="14714" y="11869"/>
                  </a:cubicBezTo>
                  <a:cubicBezTo>
                    <a:pt x="14856" y="11869"/>
                    <a:pt x="14948" y="11754"/>
                    <a:pt x="14948" y="11578"/>
                  </a:cubicBezTo>
                  <a:lnTo>
                    <a:pt x="14948" y="8949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38"/>
            <p:cNvSpPr/>
            <p:nvPr/>
          </p:nvSpPr>
          <p:spPr>
            <a:xfrm>
              <a:off x="1071843" y="2750003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38"/>
            <p:cNvSpPr/>
            <p:nvPr/>
          </p:nvSpPr>
          <p:spPr>
            <a:xfrm>
              <a:off x="1071843" y="27768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38"/>
            <p:cNvSpPr/>
            <p:nvPr/>
          </p:nvSpPr>
          <p:spPr>
            <a:xfrm>
              <a:off x="1071843" y="280276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38"/>
            <p:cNvSpPr/>
            <p:nvPr/>
          </p:nvSpPr>
          <p:spPr>
            <a:xfrm>
              <a:off x="1380173" y="295159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7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2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38"/>
            <p:cNvSpPr/>
            <p:nvPr/>
          </p:nvSpPr>
          <p:spPr>
            <a:xfrm>
              <a:off x="1427777" y="297952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4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38"/>
            <p:cNvSpPr/>
            <p:nvPr/>
          </p:nvSpPr>
          <p:spPr>
            <a:xfrm>
              <a:off x="1476394" y="300726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8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38"/>
            <p:cNvSpPr/>
            <p:nvPr/>
          </p:nvSpPr>
          <p:spPr>
            <a:xfrm>
              <a:off x="1047012" y="2851647"/>
              <a:ext cx="488389" cy="387986"/>
            </a:xfrm>
            <a:custGeom>
              <a:avLst/>
              <a:gdLst/>
              <a:ahLst/>
              <a:cxnLst/>
              <a:rect l="l" t="t" r="r" b="b"/>
              <a:pathLst>
                <a:path w="14948" h="11875" extrusionOk="0">
                  <a:moveTo>
                    <a:pt x="241" y="1"/>
                  </a:moveTo>
                  <a:cubicBezTo>
                    <a:pt x="95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44" y="3698"/>
                  </a:cubicBezTo>
                  <a:lnTo>
                    <a:pt x="14505" y="11805"/>
                  </a:lnTo>
                  <a:cubicBezTo>
                    <a:pt x="14580" y="11852"/>
                    <a:pt x="14650" y="11874"/>
                    <a:pt x="14711" y="11874"/>
                  </a:cubicBezTo>
                  <a:cubicBezTo>
                    <a:pt x="14854" y="11874"/>
                    <a:pt x="14948" y="11752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38"/>
            <p:cNvSpPr/>
            <p:nvPr/>
          </p:nvSpPr>
          <p:spPr>
            <a:xfrm>
              <a:off x="1071843" y="28886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38"/>
            <p:cNvSpPr/>
            <p:nvPr/>
          </p:nvSpPr>
          <p:spPr>
            <a:xfrm>
              <a:off x="1071843" y="291450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38"/>
            <p:cNvSpPr/>
            <p:nvPr/>
          </p:nvSpPr>
          <p:spPr>
            <a:xfrm>
              <a:off x="1071843" y="294139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38"/>
            <p:cNvSpPr/>
            <p:nvPr/>
          </p:nvSpPr>
          <p:spPr>
            <a:xfrm>
              <a:off x="1379128" y="3089862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112"/>
                    <a:pt x="1" y="334"/>
                    <a:pt x="128" y="587"/>
                  </a:cubicBezTo>
                  <a:cubicBezTo>
                    <a:pt x="225" y="758"/>
                    <a:pt x="379" y="873"/>
                    <a:pt x="503" y="873"/>
                  </a:cubicBezTo>
                  <a:cubicBezTo>
                    <a:pt x="540" y="873"/>
                    <a:pt x="574" y="862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38"/>
            <p:cNvSpPr/>
            <p:nvPr/>
          </p:nvSpPr>
          <p:spPr>
            <a:xfrm>
              <a:off x="1427777" y="311799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03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38"/>
            <p:cNvSpPr/>
            <p:nvPr/>
          </p:nvSpPr>
          <p:spPr>
            <a:xfrm>
              <a:off x="1475381" y="314566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48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38"/>
            <p:cNvSpPr/>
            <p:nvPr/>
          </p:nvSpPr>
          <p:spPr>
            <a:xfrm>
              <a:off x="1047012" y="2990309"/>
              <a:ext cx="488389" cy="387496"/>
            </a:xfrm>
            <a:custGeom>
              <a:avLst/>
              <a:gdLst/>
              <a:ahLst/>
              <a:cxnLst/>
              <a:rect l="l" t="t" r="r" b="b"/>
              <a:pathLst>
                <a:path w="14948" h="11860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1"/>
                  </a:cubicBezTo>
                  <a:lnTo>
                    <a:pt x="14948" y="8923"/>
                  </a:lnTo>
                  <a:cubicBezTo>
                    <a:pt x="14948" y="8638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38"/>
            <p:cNvSpPr/>
            <p:nvPr/>
          </p:nvSpPr>
          <p:spPr>
            <a:xfrm>
              <a:off x="1071843" y="302729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38"/>
            <p:cNvSpPr/>
            <p:nvPr/>
          </p:nvSpPr>
          <p:spPr>
            <a:xfrm>
              <a:off x="1071843" y="305317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38"/>
            <p:cNvSpPr/>
            <p:nvPr/>
          </p:nvSpPr>
          <p:spPr>
            <a:xfrm>
              <a:off x="1071843" y="308006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38"/>
            <p:cNvSpPr/>
            <p:nvPr/>
          </p:nvSpPr>
          <p:spPr>
            <a:xfrm>
              <a:off x="1379128" y="322852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38"/>
            <p:cNvSpPr/>
            <p:nvPr/>
          </p:nvSpPr>
          <p:spPr>
            <a:xfrm>
              <a:off x="1427777" y="325616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2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38"/>
            <p:cNvSpPr/>
            <p:nvPr/>
          </p:nvSpPr>
          <p:spPr>
            <a:xfrm>
              <a:off x="1475381" y="328390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38"/>
            <p:cNvSpPr/>
            <p:nvPr/>
          </p:nvSpPr>
          <p:spPr>
            <a:xfrm>
              <a:off x="1047012" y="3128513"/>
              <a:ext cx="488389" cy="387790"/>
            </a:xfrm>
            <a:custGeom>
              <a:avLst/>
              <a:gdLst/>
              <a:ahLst/>
              <a:cxnLst/>
              <a:rect l="l" t="t" r="r" b="b"/>
              <a:pathLst>
                <a:path w="14948" h="11869" extrusionOk="0">
                  <a:moveTo>
                    <a:pt x="238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8"/>
                  </a:lnTo>
                  <a:cubicBezTo>
                    <a:pt x="14572" y="11852"/>
                    <a:pt x="14636" y="11868"/>
                    <a:pt x="14692" y="11868"/>
                  </a:cubicBezTo>
                  <a:cubicBezTo>
                    <a:pt x="14846" y="11868"/>
                    <a:pt x="14948" y="11751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38"/>
            <p:cNvSpPr/>
            <p:nvPr/>
          </p:nvSpPr>
          <p:spPr>
            <a:xfrm>
              <a:off x="1071843" y="316491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38"/>
            <p:cNvSpPr/>
            <p:nvPr/>
          </p:nvSpPr>
          <p:spPr>
            <a:xfrm>
              <a:off x="1071843" y="31918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38"/>
            <p:cNvSpPr/>
            <p:nvPr/>
          </p:nvSpPr>
          <p:spPr>
            <a:xfrm>
              <a:off x="1071843" y="321767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38"/>
            <p:cNvSpPr/>
            <p:nvPr/>
          </p:nvSpPr>
          <p:spPr>
            <a:xfrm>
              <a:off x="1379128" y="3366663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5" y="1"/>
                  </a:moveTo>
                  <a:cubicBezTo>
                    <a:pt x="189" y="1"/>
                    <a:pt x="156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2" y="872"/>
                    <a:pt x="529" y="872"/>
                  </a:cubicBezTo>
                  <a:cubicBezTo>
                    <a:pt x="556" y="872"/>
                    <a:pt x="581" y="867"/>
                    <a:pt x="603" y="856"/>
                  </a:cubicBezTo>
                  <a:cubicBezTo>
                    <a:pt x="729" y="761"/>
                    <a:pt x="729" y="539"/>
                    <a:pt x="603" y="317"/>
                  </a:cubicBezTo>
                  <a:cubicBezTo>
                    <a:pt x="504" y="121"/>
                    <a:pt x="349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38"/>
            <p:cNvSpPr/>
            <p:nvPr/>
          </p:nvSpPr>
          <p:spPr>
            <a:xfrm>
              <a:off x="1427777" y="339443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38"/>
            <p:cNvSpPr/>
            <p:nvPr/>
          </p:nvSpPr>
          <p:spPr>
            <a:xfrm>
              <a:off x="1476394" y="3422370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80" y="0"/>
                  </a:moveTo>
                  <a:cubicBezTo>
                    <a:pt x="69" y="0"/>
                    <a:pt x="1" y="89"/>
                    <a:pt x="1" y="228"/>
                  </a:cubicBezTo>
                  <a:cubicBezTo>
                    <a:pt x="1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8" y="164"/>
                    <a:pt x="317" y="38"/>
                  </a:cubicBezTo>
                  <a:cubicBezTo>
                    <a:pt x="267" y="12"/>
                    <a:pt x="220" y="0"/>
                    <a:pt x="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38"/>
            <p:cNvSpPr/>
            <p:nvPr/>
          </p:nvSpPr>
          <p:spPr>
            <a:xfrm>
              <a:off x="1602641" y="1602969"/>
              <a:ext cx="473915" cy="2077252"/>
            </a:xfrm>
            <a:custGeom>
              <a:avLst/>
              <a:gdLst/>
              <a:ahLst/>
              <a:cxnLst/>
              <a:rect l="l" t="t" r="r" b="b"/>
              <a:pathLst>
                <a:path w="14505" h="63578" extrusionOk="0">
                  <a:moveTo>
                    <a:pt x="14203" y="0"/>
                  </a:moveTo>
                  <a:cubicBezTo>
                    <a:pt x="14130" y="0"/>
                    <a:pt x="14050" y="26"/>
                    <a:pt x="13966" y="81"/>
                  </a:cubicBezTo>
                  <a:lnTo>
                    <a:pt x="570" y="7809"/>
                  </a:lnTo>
                  <a:cubicBezTo>
                    <a:pt x="254" y="7967"/>
                    <a:pt x="0" y="8410"/>
                    <a:pt x="0" y="8759"/>
                  </a:cubicBezTo>
                  <a:lnTo>
                    <a:pt x="0" y="63577"/>
                  </a:lnTo>
                  <a:lnTo>
                    <a:pt x="14505" y="55217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2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38"/>
            <p:cNvSpPr/>
            <p:nvPr/>
          </p:nvSpPr>
          <p:spPr>
            <a:xfrm>
              <a:off x="1618160" y="162985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6"/>
                  </a:lnTo>
                  <a:cubicBezTo>
                    <a:pt x="190" y="7524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40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8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38"/>
            <p:cNvSpPr/>
            <p:nvPr/>
          </p:nvSpPr>
          <p:spPr>
            <a:xfrm>
              <a:off x="1618160" y="17683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9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38"/>
            <p:cNvSpPr/>
            <p:nvPr/>
          </p:nvSpPr>
          <p:spPr>
            <a:xfrm>
              <a:off x="1618160" y="190698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30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38"/>
            <p:cNvSpPr/>
            <p:nvPr/>
          </p:nvSpPr>
          <p:spPr>
            <a:xfrm>
              <a:off x="1618160" y="204515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4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38"/>
            <p:cNvSpPr/>
            <p:nvPr/>
          </p:nvSpPr>
          <p:spPr>
            <a:xfrm>
              <a:off x="1618160" y="218342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6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38"/>
            <p:cNvSpPr/>
            <p:nvPr/>
          </p:nvSpPr>
          <p:spPr>
            <a:xfrm>
              <a:off x="1618160" y="23218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38"/>
            <p:cNvSpPr/>
            <p:nvPr/>
          </p:nvSpPr>
          <p:spPr>
            <a:xfrm>
              <a:off x="1618160" y="246055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38"/>
            <p:cNvSpPr/>
            <p:nvPr/>
          </p:nvSpPr>
          <p:spPr>
            <a:xfrm>
              <a:off x="1618160" y="259872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38"/>
            <p:cNvSpPr/>
            <p:nvPr/>
          </p:nvSpPr>
          <p:spPr>
            <a:xfrm>
              <a:off x="1618160" y="2736999"/>
              <a:ext cx="442876" cy="361260"/>
            </a:xfrm>
            <a:custGeom>
              <a:avLst/>
              <a:gdLst/>
              <a:ahLst/>
              <a:cxnLst/>
              <a:rect l="l" t="t" r="r" b="b"/>
              <a:pathLst>
                <a:path w="13555" h="11057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5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3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38"/>
            <p:cNvSpPr/>
            <p:nvPr/>
          </p:nvSpPr>
          <p:spPr>
            <a:xfrm>
              <a:off x="1618160" y="287546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38"/>
            <p:cNvSpPr/>
            <p:nvPr/>
          </p:nvSpPr>
          <p:spPr>
            <a:xfrm>
              <a:off x="1618160" y="3014127"/>
              <a:ext cx="442876" cy="360574"/>
            </a:xfrm>
            <a:custGeom>
              <a:avLst/>
              <a:gdLst/>
              <a:ahLst/>
              <a:cxnLst/>
              <a:rect l="l" t="t" r="r" b="b"/>
              <a:pathLst>
                <a:path w="13555" h="11036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7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38"/>
            <p:cNvSpPr/>
            <p:nvPr/>
          </p:nvSpPr>
          <p:spPr>
            <a:xfrm>
              <a:off x="1618160" y="315229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38"/>
            <p:cNvSpPr/>
            <p:nvPr/>
          </p:nvSpPr>
          <p:spPr>
            <a:xfrm>
              <a:off x="1006661" y="1168980"/>
              <a:ext cx="1091621" cy="634304"/>
            </a:xfrm>
            <a:custGeom>
              <a:avLst/>
              <a:gdLst/>
              <a:ahLst/>
              <a:cxnLst/>
              <a:rect l="l" t="t" r="r" b="b"/>
              <a:pathLst>
                <a:path w="33411" h="19414" extrusionOk="0">
                  <a:moveTo>
                    <a:pt x="16183" y="0"/>
                  </a:moveTo>
                  <a:lnTo>
                    <a:pt x="0" y="9374"/>
                  </a:lnTo>
                  <a:lnTo>
                    <a:pt x="17386" y="19413"/>
                  </a:lnTo>
                  <a:lnTo>
                    <a:pt x="33411" y="10134"/>
                  </a:lnTo>
                  <a:lnTo>
                    <a:pt x="161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38"/>
            <p:cNvSpPr/>
            <p:nvPr/>
          </p:nvSpPr>
          <p:spPr>
            <a:xfrm>
              <a:off x="1180479" y="1290032"/>
              <a:ext cx="533934" cy="430460"/>
            </a:xfrm>
            <a:custGeom>
              <a:avLst/>
              <a:gdLst/>
              <a:ahLst/>
              <a:cxnLst/>
              <a:rect l="l" t="t" r="r" b="b"/>
              <a:pathLst>
                <a:path w="16342" h="13175" extrusionOk="0">
                  <a:moveTo>
                    <a:pt x="10230" y="0"/>
                  </a:moveTo>
                  <a:lnTo>
                    <a:pt x="0" y="5922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38"/>
            <p:cNvSpPr/>
            <p:nvPr/>
          </p:nvSpPr>
          <p:spPr>
            <a:xfrm>
              <a:off x="1180479" y="1440064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0" y="0"/>
                  </a:moveTo>
                  <a:lnTo>
                    <a:pt x="0" y="1330"/>
                  </a:lnTo>
                  <a:lnTo>
                    <a:pt x="2091" y="1995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38"/>
            <p:cNvSpPr/>
            <p:nvPr/>
          </p:nvSpPr>
          <p:spPr>
            <a:xfrm>
              <a:off x="1589179" y="1405921"/>
              <a:ext cx="335285" cy="314571"/>
            </a:xfrm>
            <a:custGeom>
              <a:avLst/>
              <a:gdLst/>
              <a:ahLst/>
              <a:cxnLst/>
              <a:rect l="l" t="t" r="r" b="b"/>
              <a:pathLst>
                <a:path w="10262" h="9628" extrusionOk="0">
                  <a:moveTo>
                    <a:pt x="3833" y="0"/>
                  </a:moveTo>
                  <a:lnTo>
                    <a:pt x="1" y="8298"/>
                  </a:lnTo>
                  <a:lnTo>
                    <a:pt x="1" y="9628"/>
                  </a:lnTo>
                  <a:lnTo>
                    <a:pt x="10262" y="3737"/>
                  </a:lnTo>
                  <a:lnTo>
                    <a:pt x="8678" y="2819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38"/>
            <p:cNvSpPr/>
            <p:nvPr/>
          </p:nvSpPr>
          <p:spPr>
            <a:xfrm>
              <a:off x="1763030" y="1482473"/>
              <a:ext cx="161435" cy="110760"/>
            </a:xfrm>
            <a:custGeom>
              <a:avLst/>
              <a:gdLst/>
              <a:ahLst/>
              <a:cxnLst/>
              <a:rect l="l" t="t" r="r" b="b"/>
              <a:pathLst>
                <a:path w="4941" h="3390" extrusionOk="0">
                  <a:moveTo>
                    <a:pt x="1204" y="1"/>
                  </a:moveTo>
                  <a:lnTo>
                    <a:pt x="0" y="3389"/>
                  </a:lnTo>
                  <a:lnTo>
                    <a:pt x="4941" y="1394"/>
                  </a:lnTo>
                  <a:lnTo>
                    <a:pt x="4941" y="64"/>
                  </a:lnTo>
                  <a:lnTo>
                    <a:pt x="120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38"/>
            <p:cNvSpPr/>
            <p:nvPr/>
          </p:nvSpPr>
          <p:spPr>
            <a:xfrm>
              <a:off x="1180479" y="1247590"/>
              <a:ext cx="743985" cy="429447"/>
            </a:xfrm>
            <a:custGeom>
              <a:avLst/>
              <a:gdLst/>
              <a:ahLst/>
              <a:cxnLst/>
              <a:rect l="l" t="t" r="r" b="b"/>
              <a:pathLst>
                <a:path w="22771" h="13144" extrusionOk="0">
                  <a:moveTo>
                    <a:pt x="10230" y="1"/>
                  </a:moveTo>
                  <a:lnTo>
                    <a:pt x="0" y="5891"/>
                  </a:lnTo>
                  <a:lnTo>
                    <a:pt x="12510" y="13144"/>
                  </a:lnTo>
                  <a:lnTo>
                    <a:pt x="22771" y="7253"/>
                  </a:lnTo>
                  <a:lnTo>
                    <a:pt x="1023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38"/>
            <p:cNvSpPr/>
            <p:nvPr/>
          </p:nvSpPr>
          <p:spPr>
            <a:xfrm>
              <a:off x="1370862" y="1355998"/>
              <a:ext cx="182149" cy="56164"/>
            </a:xfrm>
            <a:custGeom>
              <a:avLst/>
              <a:gdLst/>
              <a:ahLst/>
              <a:cxnLst/>
              <a:rect l="l" t="t" r="r" b="b"/>
              <a:pathLst>
                <a:path w="5575" h="1719" extrusionOk="0">
                  <a:moveTo>
                    <a:pt x="2787" y="0"/>
                  </a:moveTo>
                  <a:cubicBezTo>
                    <a:pt x="2091" y="0"/>
                    <a:pt x="1394" y="151"/>
                    <a:pt x="856" y="452"/>
                  </a:cubicBezTo>
                  <a:cubicBezTo>
                    <a:pt x="254" y="800"/>
                    <a:pt x="1" y="1275"/>
                    <a:pt x="64" y="1718"/>
                  </a:cubicBezTo>
                  <a:cubicBezTo>
                    <a:pt x="127" y="1370"/>
                    <a:pt x="412" y="1053"/>
                    <a:pt x="856" y="768"/>
                  </a:cubicBezTo>
                  <a:cubicBezTo>
                    <a:pt x="1394" y="467"/>
                    <a:pt x="2091" y="317"/>
                    <a:pt x="2787" y="317"/>
                  </a:cubicBezTo>
                  <a:cubicBezTo>
                    <a:pt x="3484" y="317"/>
                    <a:pt x="4181" y="467"/>
                    <a:pt x="4719" y="768"/>
                  </a:cubicBezTo>
                  <a:cubicBezTo>
                    <a:pt x="5163" y="1053"/>
                    <a:pt x="5416" y="1370"/>
                    <a:pt x="5479" y="1718"/>
                  </a:cubicBezTo>
                  <a:cubicBezTo>
                    <a:pt x="5574" y="1275"/>
                    <a:pt x="5321" y="800"/>
                    <a:pt x="4719" y="452"/>
                  </a:cubicBezTo>
                  <a:cubicBezTo>
                    <a:pt x="4181" y="151"/>
                    <a:pt x="3484" y="0"/>
                    <a:pt x="27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38"/>
            <p:cNvSpPr/>
            <p:nvPr/>
          </p:nvSpPr>
          <p:spPr>
            <a:xfrm>
              <a:off x="1372920" y="1366322"/>
              <a:ext cx="176987" cy="92398"/>
            </a:xfrm>
            <a:custGeom>
              <a:avLst/>
              <a:gdLst/>
              <a:ahLst/>
              <a:cxnLst/>
              <a:rect l="l" t="t" r="r" b="b"/>
              <a:pathLst>
                <a:path w="5417" h="2828" extrusionOk="0">
                  <a:moveTo>
                    <a:pt x="2724" y="1"/>
                  </a:moveTo>
                  <a:cubicBezTo>
                    <a:pt x="2028" y="1"/>
                    <a:pt x="1331" y="151"/>
                    <a:pt x="793" y="452"/>
                  </a:cubicBezTo>
                  <a:cubicBezTo>
                    <a:pt x="318" y="737"/>
                    <a:pt x="64" y="1054"/>
                    <a:pt x="1" y="1402"/>
                  </a:cubicBezTo>
                  <a:cubicBezTo>
                    <a:pt x="64" y="1751"/>
                    <a:pt x="349" y="2099"/>
                    <a:pt x="793" y="2352"/>
                  </a:cubicBezTo>
                  <a:cubicBezTo>
                    <a:pt x="1331" y="2669"/>
                    <a:pt x="2028" y="2827"/>
                    <a:pt x="2724" y="2827"/>
                  </a:cubicBezTo>
                  <a:cubicBezTo>
                    <a:pt x="3421" y="2827"/>
                    <a:pt x="4118" y="2669"/>
                    <a:pt x="4656" y="2352"/>
                  </a:cubicBezTo>
                  <a:cubicBezTo>
                    <a:pt x="5100" y="2099"/>
                    <a:pt x="5353" y="1751"/>
                    <a:pt x="5416" y="1402"/>
                  </a:cubicBezTo>
                  <a:cubicBezTo>
                    <a:pt x="5353" y="1054"/>
                    <a:pt x="5100" y="737"/>
                    <a:pt x="4656" y="452"/>
                  </a:cubicBezTo>
                  <a:cubicBezTo>
                    <a:pt x="4118" y="151"/>
                    <a:pt x="3421" y="1"/>
                    <a:pt x="27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38"/>
            <p:cNvSpPr/>
            <p:nvPr/>
          </p:nvSpPr>
          <p:spPr>
            <a:xfrm>
              <a:off x="1307739" y="1415233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38"/>
            <p:cNvSpPr/>
            <p:nvPr/>
          </p:nvSpPr>
          <p:spPr>
            <a:xfrm>
              <a:off x="1284998" y="1428661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03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38"/>
            <p:cNvSpPr/>
            <p:nvPr/>
          </p:nvSpPr>
          <p:spPr>
            <a:xfrm>
              <a:off x="1262226" y="144212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38"/>
            <p:cNvSpPr/>
            <p:nvPr/>
          </p:nvSpPr>
          <p:spPr>
            <a:xfrm>
              <a:off x="1516745" y="1290032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38"/>
            <p:cNvSpPr/>
            <p:nvPr/>
          </p:nvSpPr>
          <p:spPr>
            <a:xfrm>
              <a:off x="1494004" y="1303493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38"/>
            <p:cNvSpPr/>
            <p:nvPr/>
          </p:nvSpPr>
          <p:spPr>
            <a:xfrm>
              <a:off x="1471232" y="1316921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38"/>
            <p:cNvSpPr/>
            <p:nvPr/>
          </p:nvSpPr>
          <p:spPr>
            <a:xfrm>
              <a:off x="1558141" y="1464634"/>
              <a:ext cx="183195" cy="56164"/>
            </a:xfrm>
            <a:custGeom>
              <a:avLst/>
              <a:gdLst/>
              <a:ahLst/>
              <a:cxnLst/>
              <a:rect l="l" t="t" r="r" b="b"/>
              <a:pathLst>
                <a:path w="5607" h="1719" extrusionOk="0">
                  <a:moveTo>
                    <a:pt x="2803" y="0"/>
                  </a:moveTo>
                  <a:cubicBezTo>
                    <a:pt x="2107" y="0"/>
                    <a:pt x="1410" y="151"/>
                    <a:pt x="887" y="452"/>
                  </a:cubicBezTo>
                  <a:cubicBezTo>
                    <a:pt x="286" y="800"/>
                    <a:pt x="1" y="1275"/>
                    <a:pt x="96" y="1719"/>
                  </a:cubicBezTo>
                  <a:cubicBezTo>
                    <a:pt x="159" y="1370"/>
                    <a:pt x="412" y="1053"/>
                    <a:pt x="887" y="768"/>
                  </a:cubicBezTo>
                  <a:cubicBezTo>
                    <a:pt x="1410" y="468"/>
                    <a:pt x="2107" y="317"/>
                    <a:pt x="2803" y="317"/>
                  </a:cubicBezTo>
                  <a:cubicBezTo>
                    <a:pt x="3500" y="317"/>
                    <a:pt x="4197" y="468"/>
                    <a:pt x="4719" y="768"/>
                  </a:cubicBezTo>
                  <a:cubicBezTo>
                    <a:pt x="5194" y="1053"/>
                    <a:pt x="5448" y="1370"/>
                    <a:pt x="5511" y="1719"/>
                  </a:cubicBezTo>
                  <a:cubicBezTo>
                    <a:pt x="5606" y="1275"/>
                    <a:pt x="5321" y="800"/>
                    <a:pt x="4719" y="452"/>
                  </a:cubicBezTo>
                  <a:cubicBezTo>
                    <a:pt x="4197" y="151"/>
                    <a:pt x="3500" y="0"/>
                    <a:pt x="28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38"/>
            <p:cNvSpPr/>
            <p:nvPr/>
          </p:nvSpPr>
          <p:spPr>
            <a:xfrm>
              <a:off x="1561244" y="1474991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708" y="0"/>
                  </a:moveTo>
                  <a:cubicBezTo>
                    <a:pt x="2012" y="0"/>
                    <a:pt x="1315" y="151"/>
                    <a:pt x="792" y="451"/>
                  </a:cubicBezTo>
                  <a:cubicBezTo>
                    <a:pt x="317" y="736"/>
                    <a:pt x="64" y="1053"/>
                    <a:pt x="1" y="1402"/>
                  </a:cubicBezTo>
                  <a:cubicBezTo>
                    <a:pt x="64" y="1750"/>
                    <a:pt x="317" y="2098"/>
                    <a:pt x="792" y="2352"/>
                  </a:cubicBezTo>
                  <a:cubicBezTo>
                    <a:pt x="1315" y="2652"/>
                    <a:pt x="2012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98"/>
                    <a:pt x="5353" y="1750"/>
                    <a:pt x="5416" y="1402"/>
                  </a:cubicBezTo>
                  <a:cubicBezTo>
                    <a:pt x="5353" y="1053"/>
                    <a:pt x="5099" y="736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38"/>
            <p:cNvSpPr/>
            <p:nvPr/>
          </p:nvSpPr>
          <p:spPr>
            <a:xfrm>
              <a:off x="1496063" y="1523869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1" y="1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38"/>
            <p:cNvSpPr/>
            <p:nvPr/>
          </p:nvSpPr>
          <p:spPr>
            <a:xfrm>
              <a:off x="1473290" y="1537330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38"/>
            <p:cNvSpPr/>
            <p:nvPr/>
          </p:nvSpPr>
          <p:spPr>
            <a:xfrm>
              <a:off x="1450550" y="1550758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8" y="1"/>
                  </a:moveTo>
                  <a:lnTo>
                    <a:pt x="0" y="191"/>
                  </a:lnTo>
                  <a:lnTo>
                    <a:pt x="3990" y="2503"/>
                  </a:lnTo>
                  <a:lnTo>
                    <a:pt x="4339" y="2281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38"/>
            <p:cNvSpPr/>
            <p:nvPr/>
          </p:nvSpPr>
          <p:spPr>
            <a:xfrm>
              <a:off x="1704056" y="1398668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38"/>
            <p:cNvSpPr/>
            <p:nvPr/>
          </p:nvSpPr>
          <p:spPr>
            <a:xfrm>
              <a:off x="1681283" y="1412129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38"/>
            <p:cNvSpPr/>
            <p:nvPr/>
          </p:nvSpPr>
          <p:spPr>
            <a:xfrm>
              <a:off x="1658511" y="1424545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38"/>
            <p:cNvSpPr/>
            <p:nvPr/>
          </p:nvSpPr>
          <p:spPr>
            <a:xfrm>
              <a:off x="2164477" y="1840498"/>
              <a:ext cx="523609" cy="2196703"/>
            </a:xfrm>
            <a:custGeom>
              <a:avLst/>
              <a:gdLst/>
              <a:ahLst/>
              <a:cxnLst/>
              <a:rect l="l" t="t" r="r" b="b"/>
              <a:pathLst>
                <a:path w="16026" h="67234" extrusionOk="0">
                  <a:moveTo>
                    <a:pt x="16025" y="0"/>
                  </a:moveTo>
                  <a:lnTo>
                    <a:pt x="1" y="9279"/>
                  </a:lnTo>
                  <a:lnTo>
                    <a:pt x="1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38"/>
            <p:cNvSpPr/>
            <p:nvPr/>
          </p:nvSpPr>
          <p:spPr>
            <a:xfrm>
              <a:off x="1596433" y="1815667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7" y="67993"/>
                  </a:lnTo>
                  <a:lnTo>
                    <a:pt x="17387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38"/>
            <p:cNvSpPr/>
            <p:nvPr/>
          </p:nvSpPr>
          <p:spPr>
            <a:xfrm>
              <a:off x="1621264" y="1920023"/>
              <a:ext cx="518415" cy="2102671"/>
            </a:xfrm>
            <a:custGeom>
              <a:avLst/>
              <a:gdLst/>
              <a:ahLst/>
              <a:cxnLst/>
              <a:rect l="l" t="t" r="r" b="b"/>
              <a:pathLst>
                <a:path w="15867" h="64356" extrusionOk="0">
                  <a:moveTo>
                    <a:pt x="293" y="1"/>
                  </a:moveTo>
                  <a:cubicBezTo>
                    <a:pt x="113" y="1"/>
                    <a:pt x="0" y="136"/>
                    <a:pt x="0" y="385"/>
                  </a:cubicBezTo>
                  <a:lnTo>
                    <a:pt x="0" y="55204"/>
                  </a:lnTo>
                  <a:lnTo>
                    <a:pt x="15867" y="64356"/>
                  </a:lnTo>
                  <a:lnTo>
                    <a:pt x="15867" y="9569"/>
                  </a:lnTo>
                  <a:cubicBezTo>
                    <a:pt x="15867" y="9220"/>
                    <a:pt x="15645" y="8777"/>
                    <a:pt x="15328" y="8619"/>
                  </a:cubicBezTo>
                  <a:lnTo>
                    <a:pt x="539" y="68"/>
                  </a:lnTo>
                  <a:cubicBezTo>
                    <a:pt x="448" y="23"/>
                    <a:pt x="365" y="1"/>
                    <a:pt x="2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38"/>
            <p:cNvSpPr/>
            <p:nvPr/>
          </p:nvSpPr>
          <p:spPr>
            <a:xfrm>
              <a:off x="1636783" y="19464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12" y="3692"/>
                  </a:cubicBezTo>
                  <a:lnTo>
                    <a:pt x="14505" y="11799"/>
                  </a:lnTo>
                  <a:cubicBezTo>
                    <a:pt x="14572" y="11847"/>
                    <a:pt x="14637" y="11869"/>
                    <a:pt x="14694" y="11869"/>
                  </a:cubicBezTo>
                  <a:cubicBezTo>
                    <a:pt x="14824" y="11869"/>
                    <a:pt x="14917" y="11754"/>
                    <a:pt x="14917" y="11577"/>
                  </a:cubicBezTo>
                  <a:lnTo>
                    <a:pt x="14917" y="8949"/>
                  </a:lnTo>
                  <a:cubicBezTo>
                    <a:pt x="14917" y="8664"/>
                    <a:pt x="14727" y="8315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6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38"/>
            <p:cNvSpPr/>
            <p:nvPr/>
          </p:nvSpPr>
          <p:spPr>
            <a:xfrm>
              <a:off x="1660569" y="198327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38"/>
            <p:cNvSpPr/>
            <p:nvPr/>
          </p:nvSpPr>
          <p:spPr>
            <a:xfrm>
              <a:off x="1660569" y="2010166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38"/>
            <p:cNvSpPr/>
            <p:nvPr/>
          </p:nvSpPr>
          <p:spPr>
            <a:xfrm>
              <a:off x="1660569" y="20360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38"/>
            <p:cNvSpPr/>
            <p:nvPr/>
          </p:nvSpPr>
          <p:spPr>
            <a:xfrm>
              <a:off x="1968932" y="2184866"/>
              <a:ext cx="22773" cy="28327"/>
            </a:xfrm>
            <a:custGeom>
              <a:avLst/>
              <a:gdLst/>
              <a:ahLst/>
              <a:cxnLst/>
              <a:rect l="l" t="t" r="r" b="b"/>
              <a:pathLst>
                <a:path w="697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8" y="867"/>
                    <a:pt x="492" y="867"/>
                  </a:cubicBezTo>
                  <a:cubicBezTo>
                    <a:pt x="612" y="867"/>
                    <a:pt x="697" y="778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38"/>
            <p:cNvSpPr/>
            <p:nvPr/>
          </p:nvSpPr>
          <p:spPr>
            <a:xfrm>
              <a:off x="2016536" y="221244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38"/>
            <p:cNvSpPr/>
            <p:nvPr/>
          </p:nvSpPr>
          <p:spPr>
            <a:xfrm>
              <a:off x="2064107" y="224037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38"/>
            <p:cNvSpPr/>
            <p:nvPr/>
          </p:nvSpPr>
          <p:spPr>
            <a:xfrm>
              <a:off x="1636783" y="208495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222"/>
                    <a:pt x="191" y="3539"/>
                    <a:pt x="412" y="3697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38"/>
            <p:cNvSpPr/>
            <p:nvPr/>
          </p:nvSpPr>
          <p:spPr>
            <a:xfrm>
              <a:off x="1660569" y="21219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38"/>
            <p:cNvSpPr/>
            <p:nvPr/>
          </p:nvSpPr>
          <p:spPr>
            <a:xfrm>
              <a:off x="1660569" y="214778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38"/>
            <p:cNvSpPr/>
            <p:nvPr/>
          </p:nvSpPr>
          <p:spPr>
            <a:xfrm>
              <a:off x="1660569" y="21747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38"/>
            <p:cNvSpPr/>
            <p:nvPr/>
          </p:nvSpPr>
          <p:spPr>
            <a:xfrm>
              <a:off x="1967886" y="232316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33"/>
                    <a:pt x="127" y="587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38"/>
            <p:cNvSpPr/>
            <p:nvPr/>
          </p:nvSpPr>
          <p:spPr>
            <a:xfrm>
              <a:off x="2017549" y="235126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38"/>
            <p:cNvSpPr/>
            <p:nvPr/>
          </p:nvSpPr>
          <p:spPr>
            <a:xfrm>
              <a:off x="2064107" y="237851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38"/>
            <p:cNvSpPr/>
            <p:nvPr/>
          </p:nvSpPr>
          <p:spPr>
            <a:xfrm>
              <a:off x="1636783" y="2223583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1" y="108"/>
                    <a:pt x="1" y="309"/>
                  </a:cubicBezTo>
                  <a:lnTo>
                    <a:pt x="1" y="2938"/>
                  </a:lnTo>
                  <a:cubicBezTo>
                    <a:pt x="1" y="3191"/>
                    <a:pt x="191" y="3540"/>
                    <a:pt x="412" y="3666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4"/>
                    <a:pt x="14917" y="11552"/>
                  </a:cubicBezTo>
                  <a:lnTo>
                    <a:pt x="14917" y="8923"/>
                  </a:lnTo>
                  <a:cubicBezTo>
                    <a:pt x="14917" y="8670"/>
                    <a:pt x="14727" y="8322"/>
                    <a:pt x="14505" y="8195"/>
                  </a:cubicBezTo>
                  <a:lnTo>
                    <a:pt x="412" y="56"/>
                  </a:lnTo>
                  <a:cubicBezTo>
                    <a:pt x="348" y="19"/>
                    <a:pt x="286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38"/>
            <p:cNvSpPr/>
            <p:nvPr/>
          </p:nvSpPr>
          <p:spPr>
            <a:xfrm>
              <a:off x="1660569" y="226056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38"/>
            <p:cNvSpPr/>
            <p:nvPr/>
          </p:nvSpPr>
          <p:spPr>
            <a:xfrm>
              <a:off x="1660569" y="228644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38"/>
            <p:cNvSpPr/>
            <p:nvPr/>
          </p:nvSpPr>
          <p:spPr>
            <a:xfrm>
              <a:off x="1660569" y="231333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38"/>
            <p:cNvSpPr/>
            <p:nvPr/>
          </p:nvSpPr>
          <p:spPr>
            <a:xfrm>
              <a:off x="1967886" y="2461798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81"/>
                    <a:pt x="1" y="334"/>
                    <a:pt x="127" y="556"/>
                  </a:cubicBezTo>
                  <a:cubicBezTo>
                    <a:pt x="232" y="739"/>
                    <a:pt x="401" y="857"/>
                    <a:pt x="528" y="857"/>
                  </a:cubicBezTo>
                  <a:cubicBezTo>
                    <a:pt x="555" y="857"/>
                    <a:pt x="580" y="85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38"/>
            <p:cNvSpPr/>
            <p:nvPr/>
          </p:nvSpPr>
          <p:spPr>
            <a:xfrm>
              <a:off x="2016536" y="248924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38"/>
            <p:cNvSpPr/>
            <p:nvPr/>
          </p:nvSpPr>
          <p:spPr>
            <a:xfrm>
              <a:off x="2064107" y="251717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07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38"/>
            <p:cNvSpPr/>
            <p:nvPr/>
          </p:nvSpPr>
          <p:spPr>
            <a:xfrm>
              <a:off x="1636783" y="23617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20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1"/>
                    <a:pt x="14917" y="11565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38"/>
            <p:cNvSpPr/>
            <p:nvPr/>
          </p:nvSpPr>
          <p:spPr>
            <a:xfrm>
              <a:off x="1660569" y="23981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38"/>
            <p:cNvSpPr/>
            <p:nvPr/>
          </p:nvSpPr>
          <p:spPr>
            <a:xfrm>
              <a:off x="1660569" y="24251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38"/>
            <p:cNvSpPr/>
            <p:nvPr/>
          </p:nvSpPr>
          <p:spPr>
            <a:xfrm>
              <a:off x="1660569" y="24509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38"/>
            <p:cNvSpPr/>
            <p:nvPr/>
          </p:nvSpPr>
          <p:spPr>
            <a:xfrm>
              <a:off x="1968932" y="2600166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38"/>
                    <a:pt x="159" y="723"/>
                    <a:pt x="349" y="818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8"/>
                  </a:cubicBezTo>
                  <a:cubicBezTo>
                    <a:pt x="697" y="406"/>
                    <a:pt x="539" y="153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38"/>
            <p:cNvSpPr/>
            <p:nvPr/>
          </p:nvSpPr>
          <p:spPr>
            <a:xfrm>
              <a:off x="2016536" y="26278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50"/>
                    <a:pt x="127" y="571"/>
                  </a:cubicBezTo>
                  <a:cubicBezTo>
                    <a:pt x="231" y="754"/>
                    <a:pt x="401" y="873"/>
                    <a:pt x="528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38"/>
            <p:cNvSpPr/>
            <p:nvPr/>
          </p:nvSpPr>
          <p:spPr>
            <a:xfrm>
              <a:off x="2065152" y="2655644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03"/>
                    <a:pt x="349" y="830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9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2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38"/>
            <p:cNvSpPr/>
            <p:nvPr/>
          </p:nvSpPr>
          <p:spPr>
            <a:xfrm>
              <a:off x="1636783" y="250002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9"/>
                    <a:pt x="1" y="304"/>
                  </a:cubicBezTo>
                  <a:lnTo>
                    <a:pt x="1" y="2932"/>
                  </a:lnTo>
                  <a:cubicBezTo>
                    <a:pt x="1" y="3218"/>
                    <a:pt x="191" y="3534"/>
                    <a:pt x="412" y="3693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50"/>
                  </a:lnTo>
                  <a:cubicBezTo>
                    <a:pt x="14917" y="8665"/>
                    <a:pt x="14727" y="8316"/>
                    <a:pt x="14505" y="8190"/>
                  </a:cubicBezTo>
                  <a:lnTo>
                    <a:pt x="412" y="51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38"/>
            <p:cNvSpPr/>
            <p:nvPr/>
          </p:nvSpPr>
          <p:spPr>
            <a:xfrm>
              <a:off x="1660569" y="25368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38"/>
            <p:cNvSpPr/>
            <p:nvPr/>
          </p:nvSpPr>
          <p:spPr>
            <a:xfrm>
              <a:off x="1660569" y="256373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38"/>
            <p:cNvSpPr/>
            <p:nvPr/>
          </p:nvSpPr>
          <p:spPr>
            <a:xfrm>
              <a:off x="1660569" y="25896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38"/>
            <p:cNvSpPr/>
            <p:nvPr/>
          </p:nvSpPr>
          <p:spPr>
            <a:xfrm>
              <a:off x="1967886" y="27380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38"/>
            <p:cNvSpPr/>
            <p:nvPr/>
          </p:nvSpPr>
          <p:spPr>
            <a:xfrm>
              <a:off x="2017549" y="276637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93" y="0"/>
                  </a:moveTo>
                  <a:cubicBezTo>
                    <a:pt x="86" y="0"/>
                    <a:pt x="1" y="88"/>
                    <a:pt x="1" y="228"/>
                  </a:cubicBezTo>
                  <a:cubicBezTo>
                    <a:pt x="1" y="449"/>
                    <a:pt x="159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75" y="12"/>
                    <a:pt x="233" y="0"/>
                    <a:pt x="19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38"/>
            <p:cNvSpPr/>
            <p:nvPr/>
          </p:nvSpPr>
          <p:spPr>
            <a:xfrm>
              <a:off x="2064107" y="279394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38"/>
            <p:cNvSpPr/>
            <p:nvPr/>
          </p:nvSpPr>
          <p:spPr>
            <a:xfrm>
              <a:off x="1636783" y="263852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6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38"/>
            <p:cNvSpPr/>
            <p:nvPr/>
          </p:nvSpPr>
          <p:spPr>
            <a:xfrm>
              <a:off x="1660569" y="267547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38"/>
            <p:cNvSpPr/>
            <p:nvPr/>
          </p:nvSpPr>
          <p:spPr>
            <a:xfrm>
              <a:off x="1660569" y="270135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38"/>
            <p:cNvSpPr/>
            <p:nvPr/>
          </p:nvSpPr>
          <p:spPr>
            <a:xfrm>
              <a:off x="1660569" y="27282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38"/>
            <p:cNvSpPr/>
            <p:nvPr/>
          </p:nvSpPr>
          <p:spPr>
            <a:xfrm>
              <a:off x="1967886" y="287673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38"/>
            <p:cNvSpPr/>
            <p:nvPr/>
          </p:nvSpPr>
          <p:spPr>
            <a:xfrm>
              <a:off x="2017549" y="2904837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79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2"/>
                    <a:pt x="507" y="138"/>
                    <a:pt x="317" y="43"/>
                  </a:cubicBezTo>
                  <a:cubicBezTo>
                    <a:pt x="270" y="15"/>
                    <a:pt x="222" y="0"/>
                    <a:pt x="17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38"/>
            <p:cNvSpPr/>
            <p:nvPr/>
          </p:nvSpPr>
          <p:spPr>
            <a:xfrm>
              <a:off x="2064107" y="293208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38"/>
            <p:cNvSpPr/>
            <p:nvPr/>
          </p:nvSpPr>
          <p:spPr>
            <a:xfrm>
              <a:off x="1636783" y="2776696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8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38"/>
            <p:cNvSpPr/>
            <p:nvPr/>
          </p:nvSpPr>
          <p:spPr>
            <a:xfrm>
              <a:off x="1660569" y="28141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38"/>
            <p:cNvSpPr/>
            <p:nvPr/>
          </p:nvSpPr>
          <p:spPr>
            <a:xfrm>
              <a:off x="1660569" y="284001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38"/>
            <p:cNvSpPr/>
            <p:nvPr/>
          </p:nvSpPr>
          <p:spPr>
            <a:xfrm>
              <a:off x="1660569" y="28669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38"/>
            <p:cNvSpPr/>
            <p:nvPr/>
          </p:nvSpPr>
          <p:spPr>
            <a:xfrm>
              <a:off x="1967886" y="3015303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38"/>
            <p:cNvSpPr/>
            <p:nvPr/>
          </p:nvSpPr>
          <p:spPr>
            <a:xfrm>
              <a:off x="2016536" y="304281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38"/>
            <p:cNvSpPr/>
            <p:nvPr/>
          </p:nvSpPr>
          <p:spPr>
            <a:xfrm>
              <a:off x="2065152" y="307058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9" y="0"/>
                  </a:moveTo>
                  <a:cubicBezTo>
                    <a:pt x="87" y="0"/>
                    <a:pt x="1" y="95"/>
                    <a:pt x="1" y="259"/>
                  </a:cubicBezTo>
                  <a:cubicBezTo>
                    <a:pt x="1" y="449"/>
                    <a:pt x="159" y="734"/>
                    <a:pt x="349" y="829"/>
                  </a:cubicBezTo>
                  <a:cubicBezTo>
                    <a:pt x="406" y="857"/>
                    <a:pt x="457" y="872"/>
                    <a:pt x="501" y="872"/>
                  </a:cubicBezTo>
                  <a:cubicBezTo>
                    <a:pt x="603" y="872"/>
                    <a:pt x="666" y="794"/>
                    <a:pt x="666" y="639"/>
                  </a:cubicBezTo>
                  <a:cubicBezTo>
                    <a:pt x="666" y="417"/>
                    <a:pt x="539" y="164"/>
                    <a:pt x="349" y="37"/>
                  </a:cubicBezTo>
                  <a:cubicBezTo>
                    <a:pt x="299" y="12"/>
                    <a:pt x="252" y="0"/>
                    <a:pt x="20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38"/>
            <p:cNvSpPr/>
            <p:nvPr/>
          </p:nvSpPr>
          <p:spPr>
            <a:xfrm>
              <a:off x="1636783" y="2915325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12" y="3681"/>
                  </a:cubicBezTo>
                  <a:lnTo>
                    <a:pt x="14505" y="11820"/>
                  </a:lnTo>
                  <a:cubicBezTo>
                    <a:pt x="14564" y="11854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1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38"/>
            <p:cNvSpPr/>
            <p:nvPr/>
          </p:nvSpPr>
          <p:spPr>
            <a:xfrm>
              <a:off x="1660569" y="295175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38"/>
            <p:cNvSpPr/>
            <p:nvPr/>
          </p:nvSpPr>
          <p:spPr>
            <a:xfrm>
              <a:off x="1660569" y="297864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38"/>
            <p:cNvSpPr/>
            <p:nvPr/>
          </p:nvSpPr>
          <p:spPr>
            <a:xfrm>
              <a:off x="1660569" y="30045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38"/>
            <p:cNvSpPr/>
            <p:nvPr/>
          </p:nvSpPr>
          <p:spPr>
            <a:xfrm>
              <a:off x="1968932" y="3153737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3"/>
                    <a:pt x="0" y="247"/>
                  </a:cubicBezTo>
                  <a:cubicBezTo>
                    <a:pt x="0" y="437"/>
                    <a:pt x="159" y="722"/>
                    <a:pt x="349" y="817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7"/>
                  </a:cubicBezTo>
                  <a:cubicBezTo>
                    <a:pt x="697" y="406"/>
                    <a:pt x="539" y="152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38"/>
            <p:cNvSpPr/>
            <p:nvPr/>
          </p:nvSpPr>
          <p:spPr>
            <a:xfrm>
              <a:off x="2016536" y="31814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38"/>
            <p:cNvSpPr/>
            <p:nvPr/>
          </p:nvSpPr>
          <p:spPr>
            <a:xfrm>
              <a:off x="2065152" y="3209051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49" y="835"/>
                  </a:cubicBezTo>
                  <a:cubicBezTo>
                    <a:pt x="400" y="860"/>
                    <a:pt x="446" y="872"/>
                    <a:pt x="487" y="872"/>
                  </a:cubicBezTo>
                  <a:cubicBezTo>
                    <a:pt x="598" y="872"/>
                    <a:pt x="666" y="784"/>
                    <a:pt x="666" y="645"/>
                  </a:cubicBezTo>
                  <a:cubicBezTo>
                    <a:pt x="666" y="423"/>
                    <a:pt x="539" y="169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38"/>
            <p:cNvSpPr/>
            <p:nvPr/>
          </p:nvSpPr>
          <p:spPr>
            <a:xfrm>
              <a:off x="1636783" y="305359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8"/>
                    <a:pt x="1" y="304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12" y="3692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49"/>
                  </a:lnTo>
                  <a:cubicBezTo>
                    <a:pt x="14917" y="8664"/>
                    <a:pt x="14727" y="8316"/>
                    <a:pt x="14505" y="8189"/>
                  </a:cubicBezTo>
                  <a:lnTo>
                    <a:pt x="412" y="50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38"/>
            <p:cNvSpPr/>
            <p:nvPr/>
          </p:nvSpPr>
          <p:spPr>
            <a:xfrm>
              <a:off x="1660569" y="30904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38"/>
            <p:cNvSpPr/>
            <p:nvPr/>
          </p:nvSpPr>
          <p:spPr>
            <a:xfrm>
              <a:off x="1660569" y="31173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38"/>
            <p:cNvSpPr/>
            <p:nvPr/>
          </p:nvSpPr>
          <p:spPr>
            <a:xfrm>
              <a:off x="1660569" y="314318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38"/>
            <p:cNvSpPr/>
            <p:nvPr/>
          </p:nvSpPr>
          <p:spPr>
            <a:xfrm>
              <a:off x="1967886" y="3291647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38"/>
            <p:cNvSpPr/>
            <p:nvPr/>
          </p:nvSpPr>
          <p:spPr>
            <a:xfrm>
              <a:off x="2017549" y="331974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38"/>
            <p:cNvSpPr/>
            <p:nvPr/>
          </p:nvSpPr>
          <p:spPr>
            <a:xfrm>
              <a:off x="2064107" y="334751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0"/>
                  </a:moveTo>
                  <a:cubicBezTo>
                    <a:pt x="175" y="0"/>
                    <a:pt x="150" y="6"/>
                    <a:pt x="128" y="17"/>
                  </a:cubicBezTo>
                  <a:cubicBezTo>
                    <a:pt x="1" y="80"/>
                    <a:pt x="1" y="333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3"/>
                    <a:pt x="603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38"/>
            <p:cNvSpPr/>
            <p:nvPr/>
          </p:nvSpPr>
          <p:spPr>
            <a:xfrm>
              <a:off x="1636783" y="319209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8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5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2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38"/>
            <p:cNvSpPr/>
            <p:nvPr/>
          </p:nvSpPr>
          <p:spPr>
            <a:xfrm>
              <a:off x="1660569" y="322904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38"/>
            <p:cNvSpPr/>
            <p:nvPr/>
          </p:nvSpPr>
          <p:spPr>
            <a:xfrm>
              <a:off x="1660569" y="325492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38"/>
            <p:cNvSpPr/>
            <p:nvPr/>
          </p:nvSpPr>
          <p:spPr>
            <a:xfrm>
              <a:off x="1660569" y="328181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38"/>
            <p:cNvSpPr/>
            <p:nvPr/>
          </p:nvSpPr>
          <p:spPr>
            <a:xfrm>
              <a:off x="1967886" y="34302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38"/>
            <p:cNvSpPr/>
            <p:nvPr/>
          </p:nvSpPr>
          <p:spPr>
            <a:xfrm>
              <a:off x="2017549" y="3457950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77" y="0"/>
                  </a:moveTo>
                  <a:cubicBezTo>
                    <a:pt x="77" y="0"/>
                    <a:pt x="1" y="93"/>
                    <a:pt x="1" y="247"/>
                  </a:cubicBezTo>
                  <a:cubicBezTo>
                    <a:pt x="1" y="469"/>
                    <a:pt x="159" y="722"/>
                    <a:pt x="317" y="817"/>
                  </a:cubicBezTo>
                  <a:cubicBezTo>
                    <a:pt x="376" y="856"/>
                    <a:pt x="431" y="874"/>
                    <a:pt x="479" y="874"/>
                  </a:cubicBezTo>
                  <a:cubicBezTo>
                    <a:pt x="589" y="874"/>
                    <a:pt x="666" y="781"/>
                    <a:pt x="666" y="627"/>
                  </a:cubicBezTo>
                  <a:cubicBezTo>
                    <a:pt x="666" y="405"/>
                    <a:pt x="507" y="152"/>
                    <a:pt x="317" y="57"/>
                  </a:cubicBezTo>
                  <a:cubicBezTo>
                    <a:pt x="269" y="18"/>
                    <a:pt x="221" y="0"/>
                    <a:pt x="17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38"/>
            <p:cNvSpPr/>
            <p:nvPr/>
          </p:nvSpPr>
          <p:spPr>
            <a:xfrm>
              <a:off x="2064107" y="348565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38"/>
            <p:cNvSpPr/>
            <p:nvPr/>
          </p:nvSpPr>
          <p:spPr>
            <a:xfrm>
              <a:off x="1636783" y="3330266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7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38"/>
            <p:cNvSpPr/>
            <p:nvPr/>
          </p:nvSpPr>
          <p:spPr>
            <a:xfrm>
              <a:off x="1660569" y="33677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38"/>
            <p:cNvSpPr/>
            <p:nvPr/>
          </p:nvSpPr>
          <p:spPr>
            <a:xfrm>
              <a:off x="1660569" y="33935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38"/>
            <p:cNvSpPr/>
            <p:nvPr/>
          </p:nvSpPr>
          <p:spPr>
            <a:xfrm>
              <a:off x="1660569" y="34204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38"/>
            <p:cNvSpPr/>
            <p:nvPr/>
          </p:nvSpPr>
          <p:spPr>
            <a:xfrm>
              <a:off x="1967886" y="3568841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2" y="1"/>
                    <a:pt x="153" y="7"/>
                    <a:pt x="127" y="20"/>
                  </a:cubicBezTo>
                  <a:cubicBezTo>
                    <a:pt x="1" y="83"/>
                    <a:pt x="1" y="337"/>
                    <a:pt x="127" y="558"/>
                  </a:cubicBezTo>
                  <a:cubicBezTo>
                    <a:pt x="232" y="741"/>
                    <a:pt x="401" y="860"/>
                    <a:pt x="528" y="860"/>
                  </a:cubicBezTo>
                  <a:cubicBezTo>
                    <a:pt x="555" y="860"/>
                    <a:pt x="580" y="854"/>
                    <a:pt x="602" y="843"/>
                  </a:cubicBezTo>
                  <a:cubicBezTo>
                    <a:pt x="729" y="780"/>
                    <a:pt x="729" y="527"/>
                    <a:pt x="602" y="305"/>
                  </a:cubicBezTo>
                  <a:cubicBezTo>
                    <a:pt x="501" y="102"/>
                    <a:pt x="339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38"/>
            <p:cNvSpPr/>
            <p:nvPr/>
          </p:nvSpPr>
          <p:spPr>
            <a:xfrm>
              <a:off x="2016536" y="359638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38"/>
            <p:cNvSpPr/>
            <p:nvPr/>
          </p:nvSpPr>
          <p:spPr>
            <a:xfrm>
              <a:off x="2065152" y="3624123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35"/>
                    <a:pt x="349" y="830"/>
                  </a:cubicBezTo>
                  <a:cubicBezTo>
                    <a:pt x="406" y="858"/>
                    <a:pt x="457" y="873"/>
                    <a:pt x="501" y="873"/>
                  </a:cubicBezTo>
                  <a:cubicBezTo>
                    <a:pt x="603" y="873"/>
                    <a:pt x="666" y="795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3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38"/>
            <p:cNvSpPr/>
            <p:nvPr/>
          </p:nvSpPr>
          <p:spPr>
            <a:xfrm>
              <a:off x="1636783" y="3468896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2"/>
                    <a:pt x="412" y="3681"/>
                  </a:cubicBezTo>
                  <a:lnTo>
                    <a:pt x="14505" y="11820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0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38"/>
            <p:cNvSpPr/>
            <p:nvPr/>
          </p:nvSpPr>
          <p:spPr>
            <a:xfrm>
              <a:off x="1660569" y="350532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38"/>
            <p:cNvSpPr/>
            <p:nvPr/>
          </p:nvSpPr>
          <p:spPr>
            <a:xfrm>
              <a:off x="1660569" y="353221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38"/>
            <p:cNvSpPr/>
            <p:nvPr/>
          </p:nvSpPr>
          <p:spPr>
            <a:xfrm>
              <a:off x="1660569" y="355809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38"/>
            <p:cNvSpPr/>
            <p:nvPr/>
          </p:nvSpPr>
          <p:spPr>
            <a:xfrm>
              <a:off x="1968932" y="3706915"/>
              <a:ext cx="22773" cy="28523"/>
            </a:xfrm>
            <a:custGeom>
              <a:avLst/>
              <a:gdLst/>
              <a:ahLst/>
              <a:cxnLst/>
              <a:rect l="l" t="t" r="r" b="b"/>
              <a:pathLst>
                <a:path w="697" h="873" extrusionOk="0">
                  <a:moveTo>
                    <a:pt x="208" y="1"/>
                  </a:moveTo>
                  <a:cubicBezTo>
                    <a:pt x="87" y="1"/>
                    <a:pt x="0" y="95"/>
                    <a:pt x="0" y="259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60" y="872"/>
                    <a:pt x="508" y="872"/>
                  </a:cubicBezTo>
                  <a:cubicBezTo>
                    <a:pt x="619" y="872"/>
                    <a:pt x="697" y="794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9" y="13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38"/>
            <p:cNvSpPr/>
            <p:nvPr/>
          </p:nvSpPr>
          <p:spPr>
            <a:xfrm>
              <a:off x="2016536" y="373449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38"/>
            <p:cNvSpPr/>
            <p:nvPr/>
          </p:nvSpPr>
          <p:spPr>
            <a:xfrm>
              <a:off x="2065152" y="3762785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1" y="89"/>
                    <a:pt x="1" y="228"/>
                  </a:cubicBezTo>
                  <a:cubicBezTo>
                    <a:pt x="1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8"/>
                    <a:pt x="666" y="639"/>
                  </a:cubicBezTo>
                  <a:cubicBezTo>
                    <a:pt x="666" y="418"/>
                    <a:pt x="539" y="133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38"/>
            <p:cNvSpPr/>
            <p:nvPr/>
          </p:nvSpPr>
          <p:spPr>
            <a:xfrm>
              <a:off x="2192412" y="1943384"/>
              <a:ext cx="472902" cy="2077252"/>
            </a:xfrm>
            <a:custGeom>
              <a:avLst/>
              <a:gdLst/>
              <a:ahLst/>
              <a:cxnLst/>
              <a:rect l="l" t="t" r="r" b="b"/>
              <a:pathLst>
                <a:path w="14474" h="63578" extrusionOk="0">
                  <a:moveTo>
                    <a:pt x="14185" y="0"/>
                  </a:moveTo>
                  <a:cubicBezTo>
                    <a:pt x="14112" y="0"/>
                    <a:pt x="14028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1" y="8410"/>
                    <a:pt x="1" y="8759"/>
                  </a:cubicBezTo>
                  <a:lnTo>
                    <a:pt x="1" y="63578"/>
                  </a:lnTo>
                  <a:lnTo>
                    <a:pt x="14474" y="55217"/>
                  </a:lnTo>
                  <a:lnTo>
                    <a:pt x="14474" y="398"/>
                  </a:lnTo>
                  <a:cubicBezTo>
                    <a:pt x="14474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38"/>
            <p:cNvSpPr/>
            <p:nvPr/>
          </p:nvSpPr>
          <p:spPr>
            <a:xfrm>
              <a:off x="2207931" y="19702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38"/>
            <p:cNvSpPr/>
            <p:nvPr/>
          </p:nvSpPr>
          <p:spPr>
            <a:xfrm>
              <a:off x="2207931" y="2108739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1"/>
                    <a:pt x="238" y="11051"/>
                  </a:cubicBezTo>
                  <a:cubicBezTo>
                    <a:pt x="299" y="11051"/>
                    <a:pt x="369" y="11029"/>
                    <a:pt x="444" y="10982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38"/>
            <p:cNvSpPr/>
            <p:nvPr/>
          </p:nvSpPr>
          <p:spPr>
            <a:xfrm>
              <a:off x="2207931" y="224694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2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5"/>
                    <a:pt x="13524" y="2951"/>
                  </a:cubicBezTo>
                  <a:lnTo>
                    <a:pt x="13524" y="323"/>
                  </a:lnTo>
                  <a:cubicBezTo>
                    <a:pt x="13524" y="123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38"/>
            <p:cNvSpPr/>
            <p:nvPr/>
          </p:nvSpPr>
          <p:spPr>
            <a:xfrm>
              <a:off x="2207931" y="23855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54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38"/>
            <p:cNvSpPr/>
            <p:nvPr/>
          </p:nvSpPr>
          <p:spPr>
            <a:xfrm>
              <a:off x="2207931" y="252384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38"/>
            <p:cNvSpPr/>
            <p:nvPr/>
          </p:nvSpPr>
          <p:spPr>
            <a:xfrm>
              <a:off x="2207931" y="26623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38"/>
            <p:cNvSpPr/>
            <p:nvPr/>
          </p:nvSpPr>
          <p:spPr>
            <a:xfrm>
              <a:off x="2207931" y="280051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3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38"/>
            <p:cNvSpPr/>
            <p:nvPr/>
          </p:nvSpPr>
          <p:spPr>
            <a:xfrm>
              <a:off x="2207931" y="293914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5"/>
                    <a:pt x="257" y="11045"/>
                  </a:cubicBezTo>
                  <a:cubicBezTo>
                    <a:pt x="313" y="11045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22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38"/>
            <p:cNvSpPr/>
            <p:nvPr/>
          </p:nvSpPr>
          <p:spPr>
            <a:xfrm>
              <a:off x="2207931" y="307741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492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0"/>
                    <a:pt x="93" y="11045"/>
                    <a:pt x="235" y="11045"/>
                  </a:cubicBezTo>
                  <a:cubicBezTo>
                    <a:pt x="296" y="11045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3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38"/>
            <p:cNvSpPr/>
            <p:nvPr/>
          </p:nvSpPr>
          <p:spPr>
            <a:xfrm>
              <a:off x="2207931" y="3215880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0"/>
                  </a:moveTo>
                  <a:cubicBezTo>
                    <a:pt x="13239" y="0"/>
                    <a:pt x="13177" y="19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30"/>
                    <a:pt x="96" y="11036"/>
                    <a:pt x="242" y="11036"/>
                  </a:cubicBezTo>
                  <a:cubicBezTo>
                    <a:pt x="302" y="11036"/>
                    <a:pt x="370" y="1101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7"/>
                  </a:cubicBezTo>
                  <a:lnTo>
                    <a:pt x="13524" y="309"/>
                  </a:lnTo>
                  <a:cubicBezTo>
                    <a:pt x="13524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38"/>
            <p:cNvSpPr/>
            <p:nvPr/>
          </p:nvSpPr>
          <p:spPr>
            <a:xfrm>
              <a:off x="2207931" y="3354084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3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79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2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38"/>
            <p:cNvSpPr/>
            <p:nvPr/>
          </p:nvSpPr>
          <p:spPr>
            <a:xfrm>
              <a:off x="2207931" y="3492681"/>
              <a:ext cx="441863" cy="360933"/>
            </a:xfrm>
            <a:custGeom>
              <a:avLst/>
              <a:gdLst/>
              <a:ahLst/>
              <a:cxnLst/>
              <a:rect l="l" t="t" r="r" b="b"/>
              <a:pathLst>
                <a:path w="13524" h="11047" extrusionOk="0">
                  <a:moveTo>
                    <a:pt x="13300" y="1"/>
                  </a:moveTo>
                  <a:cubicBezTo>
                    <a:pt x="13243" y="1"/>
                    <a:pt x="13179" y="23"/>
                    <a:pt x="13112" y="71"/>
                  </a:cubicBezTo>
                  <a:lnTo>
                    <a:pt x="444" y="7355"/>
                  </a:lnTo>
                  <a:cubicBezTo>
                    <a:pt x="191" y="7513"/>
                    <a:pt x="1" y="7830"/>
                    <a:pt x="1" y="8115"/>
                  </a:cubicBezTo>
                  <a:lnTo>
                    <a:pt x="1" y="10743"/>
                  </a:lnTo>
                  <a:cubicBezTo>
                    <a:pt x="1" y="10929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7"/>
                  </a:cubicBezTo>
                  <a:lnTo>
                    <a:pt x="13112" y="3681"/>
                  </a:lnTo>
                  <a:cubicBezTo>
                    <a:pt x="13334" y="3554"/>
                    <a:pt x="13524" y="3206"/>
                    <a:pt x="13524" y="2921"/>
                  </a:cubicBezTo>
                  <a:lnTo>
                    <a:pt x="13524" y="292"/>
                  </a:lnTo>
                  <a:cubicBezTo>
                    <a:pt x="13524" y="116"/>
                    <a:pt x="13431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38"/>
            <p:cNvSpPr/>
            <p:nvPr/>
          </p:nvSpPr>
          <p:spPr>
            <a:xfrm>
              <a:off x="1596433" y="1509395"/>
              <a:ext cx="1091654" cy="634304"/>
            </a:xfrm>
            <a:custGeom>
              <a:avLst/>
              <a:gdLst/>
              <a:ahLst/>
              <a:cxnLst/>
              <a:rect l="l" t="t" r="r" b="b"/>
              <a:pathLst>
                <a:path w="33412" h="19414" extrusionOk="0">
                  <a:moveTo>
                    <a:pt x="16152" y="0"/>
                  </a:moveTo>
                  <a:lnTo>
                    <a:pt x="0" y="9374"/>
                  </a:lnTo>
                  <a:lnTo>
                    <a:pt x="17387" y="19413"/>
                  </a:lnTo>
                  <a:lnTo>
                    <a:pt x="33411" y="10134"/>
                  </a:lnTo>
                  <a:lnTo>
                    <a:pt x="161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38"/>
            <p:cNvSpPr/>
            <p:nvPr/>
          </p:nvSpPr>
          <p:spPr>
            <a:xfrm>
              <a:off x="1770250" y="1630447"/>
              <a:ext cx="533967" cy="430460"/>
            </a:xfrm>
            <a:custGeom>
              <a:avLst/>
              <a:gdLst/>
              <a:ahLst/>
              <a:cxnLst/>
              <a:rect l="l" t="t" r="r" b="b"/>
              <a:pathLst>
                <a:path w="16343" h="13175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38"/>
            <p:cNvSpPr/>
            <p:nvPr/>
          </p:nvSpPr>
          <p:spPr>
            <a:xfrm>
              <a:off x="1770250" y="1780479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96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38"/>
            <p:cNvSpPr/>
            <p:nvPr/>
          </p:nvSpPr>
          <p:spPr>
            <a:xfrm>
              <a:off x="2178983" y="1746336"/>
              <a:ext cx="335253" cy="314571"/>
            </a:xfrm>
            <a:custGeom>
              <a:avLst/>
              <a:gdLst/>
              <a:ahLst/>
              <a:cxnLst/>
              <a:rect l="l" t="t" r="r" b="b"/>
              <a:pathLst>
                <a:path w="10261" h="9628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628"/>
                  </a:lnTo>
                  <a:lnTo>
                    <a:pt x="10261" y="3737"/>
                  </a:lnTo>
                  <a:lnTo>
                    <a:pt x="8677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38"/>
            <p:cNvSpPr/>
            <p:nvPr/>
          </p:nvSpPr>
          <p:spPr>
            <a:xfrm>
              <a:off x="2352801" y="1821875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1" y="3420"/>
                  </a:lnTo>
                  <a:lnTo>
                    <a:pt x="4941" y="1425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38"/>
            <p:cNvSpPr/>
            <p:nvPr/>
          </p:nvSpPr>
          <p:spPr>
            <a:xfrm>
              <a:off x="1770250" y="1586992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38"/>
            <p:cNvSpPr/>
            <p:nvPr/>
          </p:nvSpPr>
          <p:spPr>
            <a:xfrm>
              <a:off x="1959620" y="1695628"/>
              <a:ext cx="183162" cy="56948"/>
            </a:xfrm>
            <a:custGeom>
              <a:avLst/>
              <a:gdLst/>
              <a:ahLst/>
              <a:cxnLst/>
              <a:rect l="l" t="t" r="r" b="b"/>
              <a:pathLst>
                <a:path w="5606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99"/>
                    <a:pt x="95" y="1742"/>
                  </a:cubicBezTo>
                  <a:cubicBezTo>
                    <a:pt x="159" y="1394"/>
                    <a:pt x="412" y="1077"/>
                    <a:pt x="887" y="792"/>
                  </a:cubicBezTo>
                  <a:cubicBezTo>
                    <a:pt x="1410" y="491"/>
                    <a:pt x="2106" y="341"/>
                    <a:pt x="2803" y="341"/>
                  </a:cubicBezTo>
                  <a:cubicBezTo>
                    <a:pt x="3500" y="341"/>
                    <a:pt x="4196" y="491"/>
                    <a:pt x="4719" y="792"/>
                  </a:cubicBezTo>
                  <a:cubicBezTo>
                    <a:pt x="5194" y="1077"/>
                    <a:pt x="5447" y="1394"/>
                    <a:pt x="5511" y="1742"/>
                  </a:cubicBezTo>
                  <a:cubicBezTo>
                    <a:pt x="5606" y="1299"/>
                    <a:pt x="5321" y="824"/>
                    <a:pt x="4719" y="476"/>
                  </a:cubicBezTo>
                  <a:cubicBezTo>
                    <a:pt x="4196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38"/>
            <p:cNvSpPr/>
            <p:nvPr/>
          </p:nvSpPr>
          <p:spPr>
            <a:xfrm>
              <a:off x="1962724" y="1706737"/>
              <a:ext cx="176954" cy="91614"/>
            </a:xfrm>
            <a:custGeom>
              <a:avLst/>
              <a:gdLst/>
              <a:ahLst/>
              <a:cxnLst/>
              <a:rect l="l" t="t" r="r" b="b"/>
              <a:pathLst>
                <a:path w="5416" h="2804" extrusionOk="0">
                  <a:moveTo>
                    <a:pt x="2708" y="1"/>
                  </a:moveTo>
                  <a:cubicBezTo>
                    <a:pt x="2011" y="1"/>
                    <a:pt x="1315" y="151"/>
                    <a:pt x="792" y="452"/>
                  </a:cubicBezTo>
                  <a:cubicBezTo>
                    <a:pt x="317" y="737"/>
                    <a:pt x="64" y="1054"/>
                    <a:pt x="0" y="1402"/>
                  </a:cubicBezTo>
                  <a:cubicBezTo>
                    <a:pt x="64" y="1751"/>
                    <a:pt x="317" y="2099"/>
                    <a:pt x="792" y="2352"/>
                  </a:cubicBezTo>
                  <a:cubicBezTo>
                    <a:pt x="1315" y="2653"/>
                    <a:pt x="2011" y="2804"/>
                    <a:pt x="2708" y="2804"/>
                  </a:cubicBezTo>
                  <a:cubicBezTo>
                    <a:pt x="3405" y="2804"/>
                    <a:pt x="4101" y="2653"/>
                    <a:pt x="4624" y="2352"/>
                  </a:cubicBezTo>
                  <a:cubicBezTo>
                    <a:pt x="5099" y="2099"/>
                    <a:pt x="5352" y="1751"/>
                    <a:pt x="5416" y="1402"/>
                  </a:cubicBezTo>
                  <a:cubicBezTo>
                    <a:pt x="5352" y="1054"/>
                    <a:pt x="5099" y="737"/>
                    <a:pt x="4624" y="452"/>
                  </a:cubicBezTo>
                  <a:cubicBezTo>
                    <a:pt x="4101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38"/>
            <p:cNvSpPr/>
            <p:nvPr/>
          </p:nvSpPr>
          <p:spPr>
            <a:xfrm>
              <a:off x="1897543" y="1755648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8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39" y="2312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38"/>
            <p:cNvSpPr/>
            <p:nvPr/>
          </p:nvSpPr>
          <p:spPr>
            <a:xfrm>
              <a:off x="1874770" y="1769109"/>
              <a:ext cx="141799" cy="81747"/>
            </a:xfrm>
            <a:custGeom>
              <a:avLst/>
              <a:gdLst/>
              <a:ahLst/>
              <a:cxnLst/>
              <a:rect l="l" t="t" r="r" b="b"/>
              <a:pathLst>
                <a:path w="4340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38"/>
            <p:cNvSpPr/>
            <p:nvPr/>
          </p:nvSpPr>
          <p:spPr>
            <a:xfrm>
              <a:off x="1851997" y="178253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38"/>
            <p:cNvSpPr/>
            <p:nvPr/>
          </p:nvSpPr>
          <p:spPr>
            <a:xfrm>
              <a:off x="2105503" y="1630447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38"/>
            <p:cNvSpPr/>
            <p:nvPr/>
          </p:nvSpPr>
          <p:spPr>
            <a:xfrm>
              <a:off x="2082730" y="1643908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38"/>
            <p:cNvSpPr/>
            <p:nvPr/>
          </p:nvSpPr>
          <p:spPr>
            <a:xfrm>
              <a:off x="2059990" y="1656323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38"/>
            <p:cNvSpPr/>
            <p:nvPr/>
          </p:nvSpPr>
          <p:spPr>
            <a:xfrm>
              <a:off x="2147945" y="1804264"/>
              <a:ext cx="182117" cy="56948"/>
            </a:xfrm>
            <a:custGeom>
              <a:avLst/>
              <a:gdLst/>
              <a:ahLst/>
              <a:cxnLst/>
              <a:rect l="l" t="t" r="r" b="b"/>
              <a:pathLst>
                <a:path w="5574" h="1743" extrusionOk="0">
                  <a:moveTo>
                    <a:pt x="2787" y="1"/>
                  </a:moveTo>
                  <a:cubicBezTo>
                    <a:pt x="2090" y="1"/>
                    <a:pt x="1393" y="159"/>
                    <a:pt x="855" y="476"/>
                  </a:cubicBezTo>
                  <a:cubicBezTo>
                    <a:pt x="253" y="824"/>
                    <a:pt x="0" y="1299"/>
                    <a:pt x="95" y="1743"/>
                  </a:cubicBezTo>
                  <a:cubicBezTo>
                    <a:pt x="158" y="1394"/>
                    <a:pt x="412" y="1078"/>
                    <a:pt x="855" y="793"/>
                  </a:cubicBezTo>
                  <a:cubicBezTo>
                    <a:pt x="1393" y="492"/>
                    <a:pt x="2090" y="341"/>
                    <a:pt x="2787" y="341"/>
                  </a:cubicBezTo>
                  <a:cubicBezTo>
                    <a:pt x="3484" y="341"/>
                    <a:pt x="4180" y="492"/>
                    <a:pt x="4719" y="793"/>
                  </a:cubicBezTo>
                  <a:cubicBezTo>
                    <a:pt x="5162" y="1078"/>
                    <a:pt x="5447" y="1394"/>
                    <a:pt x="5510" y="1743"/>
                  </a:cubicBezTo>
                  <a:cubicBezTo>
                    <a:pt x="5574" y="1299"/>
                    <a:pt x="5320" y="824"/>
                    <a:pt x="4719" y="476"/>
                  </a:cubicBezTo>
                  <a:cubicBezTo>
                    <a:pt x="4180" y="159"/>
                    <a:pt x="3484" y="1"/>
                    <a:pt x="27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38"/>
            <p:cNvSpPr/>
            <p:nvPr/>
          </p:nvSpPr>
          <p:spPr>
            <a:xfrm>
              <a:off x="2151048" y="1815406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692" y="0"/>
                  </a:moveTo>
                  <a:cubicBezTo>
                    <a:pt x="1995" y="0"/>
                    <a:pt x="1298" y="151"/>
                    <a:pt x="760" y="452"/>
                  </a:cubicBezTo>
                  <a:cubicBezTo>
                    <a:pt x="317" y="737"/>
                    <a:pt x="63" y="1053"/>
                    <a:pt x="0" y="1402"/>
                  </a:cubicBezTo>
                  <a:cubicBezTo>
                    <a:pt x="63" y="1750"/>
                    <a:pt x="317" y="2098"/>
                    <a:pt x="760" y="2352"/>
                  </a:cubicBezTo>
                  <a:cubicBezTo>
                    <a:pt x="1298" y="2652"/>
                    <a:pt x="1995" y="2803"/>
                    <a:pt x="2692" y="2803"/>
                  </a:cubicBezTo>
                  <a:cubicBezTo>
                    <a:pt x="3389" y="2803"/>
                    <a:pt x="4085" y="2652"/>
                    <a:pt x="4624" y="2352"/>
                  </a:cubicBezTo>
                  <a:cubicBezTo>
                    <a:pt x="5067" y="2098"/>
                    <a:pt x="5352" y="1750"/>
                    <a:pt x="5415" y="1402"/>
                  </a:cubicBezTo>
                  <a:cubicBezTo>
                    <a:pt x="5352" y="1053"/>
                    <a:pt x="5067" y="737"/>
                    <a:pt x="4624" y="452"/>
                  </a:cubicBezTo>
                  <a:cubicBezTo>
                    <a:pt x="4085" y="151"/>
                    <a:pt x="3389" y="0"/>
                    <a:pt x="269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38"/>
            <p:cNvSpPr/>
            <p:nvPr/>
          </p:nvSpPr>
          <p:spPr>
            <a:xfrm>
              <a:off x="2084821" y="1864284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38"/>
            <p:cNvSpPr/>
            <p:nvPr/>
          </p:nvSpPr>
          <p:spPr>
            <a:xfrm>
              <a:off x="2062049" y="1877745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38"/>
            <p:cNvSpPr/>
            <p:nvPr/>
          </p:nvSpPr>
          <p:spPr>
            <a:xfrm>
              <a:off x="2039276" y="1891173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38"/>
            <p:cNvSpPr/>
            <p:nvPr/>
          </p:nvSpPr>
          <p:spPr>
            <a:xfrm>
              <a:off x="2293827" y="1739083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38"/>
            <p:cNvSpPr/>
            <p:nvPr/>
          </p:nvSpPr>
          <p:spPr>
            <a:xfrm>
              <a:off x="2271055" y="175254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38"/>
            <p:cNvSpPr/>
            <p:nvPr/>
          </p:nvSpPr>
          <p:spPr>
            <a:xfrm>
              <a:off x="2248282" y="1764959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38"/>
            <p:cNvSpPr/>
            <p:nvPr/>
          </p:nvSpPr>
          <p:spPr>
            <a:xfrm>
              <a:off x="1025285" y="1818771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47"/>
                  </a:lnTo>
                  <a:lnTo>
                    <a:pt x="0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38"/>
            <p:cNvSpPr/>
            <p:nvPr/>
          </p:nvSpPr>
          <p:spPr>
            <a:xfrm>
              <a:off x="457208" y="1792894"/>
              <a:ext cx="568109" cy="2222579"/>
            </a:xfrm>
            <a:custGeom>
              <a:avLst/>
              <a:gdLst/>
              <a:ahLst/>
              <a:cxnLst/>
              <a:rect l="l" t="t" r="r" b="b"/>
              <a:pathLst>
                <a:path w="17388" h="68026" extrusionOk="0">
                  <a:moveTo>
                    <a:pt x="1" y="0"/>
                  </a:moveTo>
                  <a:lnTo>
                    <a:pt x="1" y="57986"/>
                  </a:lnTo>
                  <a:lnTo>
                    <a:pt x="17387" y="68025"/>
                  </a:lnTo>
                  <a:lnTo>
                    <a:pt x="17387" y="10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38"/>
            <p:cNvSpPr/>
            <p:nvPr/>
          </p:nvSpPr>
          <p:spPr>
            <a:xfrm>
              <a:off x="482039" y="1897838"/>
              <a:ext cx="519460" cy="2103129"/>
            </a:xfrm>
            <a:custGeom>
              <a:avLst/>
              <a:gdLst/>
              <a:ahLst/>
              <a:cxnLst/>
              <a:rect l="l" t="t" r="r" b="b"/>
              <a:pathLst>
                <a:path w="15899" h="64370" extrusionOk="0">
                  <a:moveTo>
                    <a:pt x="303" y="1"/>
                  </a:moveTo>
                  <a:cubicBezTo>
                    <a:pt x="128" y="1"/>
                    <a:pt x="1" y="152"/>
                    <a:pt x="1" y="399"/>
                  </a:cubicBezTo>
                  <a:lnTo>
                    <a:pt x="1" y="55186"/>
                  </a:lnTo>
                  <a:lnTo>
                    <a:pt x="15899" y="64370"/>
                  </a:lnTo>
                  <a:lnTo>
                    <a:pt x="15899" y="9551"/>
                  </a:lnTo>
                  <a:cubicBezTo>
                    <a:pt x="15899" y="9203"/>
                    <a:pt x="15645" y="8791"/>
                    <a:pt x="15329" y="8601"/>
                  </a:cubicBezTo>
                  <a:lnTo>
                    <a:pt x="539" y="82"/>
                  </a:lnTo>
                  <a:cubicBezTo>
                    <a:pt x="456" y="26"/>
                    <a:pt x="375" y="1"/>
                    <a:pt x="30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38"/>
            <p:cNvSpPr/>
            <p:nvPr/>
          </p:nvSpPr>
          <p:spPr>
            <a:xfrm>
              <a:off x="497559" y="1924564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8"/>
                  </a:lnTo>
                  <a:cubicBezTo>
                    <a:pt x="1" y="3223"/>
                    <a:pt x="191" y="3539"/>
                    <a:pt x="444" y="3698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2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38"/>
            <p:cNvSpPr/>
            <p:nvPr/>
          </p:nvSpPr>
          <p:spPr>
            <a:xfrm>
              <a:off x="521377" y="196155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38"/>
            <p:cNvSpPr/>
            <p:nvPr/>
          </p:nvSpPr>
          <p:spPr>
            <a:xfrm>
              <a:off x="521377" y="19874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38"/>
            <p:cNvSpPr/>
            <p:nvPr/>
          </p:nvSpPr>
          <p:spPr>
            <a:xfrm>
              <a:off x="521377" y="201431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38"/>
            <p:cNvSpPr/>
            <p:nvPr/>
          </p:nvSpPr>
          <p:spPr>
            <a:xfrm>
              <a:off x="829707" y="2162780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55"/>
                  </a:cubicBezTo>
                  <a:cubicBezTo>
                    <a:pt x="225" y="752"/>
                    <a:pt x="381" y="872"/>
                    <a:pt x="505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38"/>
            <p:cNvSpPr/>
            <p:nvPr/>
          </p:nvSpPr>
          <p:spPr>
            <a:xfrm>
              <a:off x="877311" y="219071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38"/>
            <p:cNvSpPr/>
            <p:nvPr/>
          </p:nvSpPr>
          <p:spPr>
            <a:xfrm>
              <a:off x="926973" y="221835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38"/>
            <p:cNvSpPr/>
            <p:nvPr/>
          </p:nvSpPr>
          <p:spPr>
            <a:xfrm>
              <a:off x="497559" y="2063227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1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38"/>
            <p:cNvSpPr/>
            <p:nvPr/>
          </p:nvSpPr>
          <p:spPr>
            <a:xfrm>
              <a:off x="521377" y="2100212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38"/>
            <p:cNvSpPr/>
            <p:nvPr/>
          </p:nvSpPr>
          <p:spPr>
            <a:xfrm>
              <a:off x="521377" y="212605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38"/>
            <p:cNvSpPr/>
            <p:nvPr/>
          </p:nvSpPr>
          <p:spPr>
            <a:xfrm>
              <a:off x="521377" y="215297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38"/>
            <p:cNvSpPr/>
            <p:nvPr/>
          </p:nvSpPr>
          <p:spPr>
            <a:xfrm>
              <a:off x="830753" y="230114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6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38"/>
            <p:cNvSpPr/>
            <p:nvPr/>
          </p:nvSpPr>
          <p:spPr>
            <a:xfrm>
              <a:off x="878357" y="2329083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38"/>
            <p:cNvSpPr/>
            <p:nvPr/>
          </p:nvSpPr>
          <p:spPr>
            <a:xfrm>
              <a:off x="924915" y="235678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38"/>
            <p:cNvSpPr/>
            <p:nvPr/>
          </p:nvSpPr>
          <p:spPr>
            <a:xfrm>
              <a:off x="497559" y="220139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35" y="0"/>
                  </a:moveTo>
                  <a:cubicBezTo>
                    <a:pt x="93" y="0"/>
                    <a:pt x="1" y="115"/>
                    <a:pt x="1" y="292"/>
                  </a:cubicBezTo>
                  <a:lnTo>
                    <a:pt x="1" y="2920"/>
                  </a:lnTo>
                  <a:cubicBezTo>
                    <a:pt x="1" y="3205"/>
                    <a:pt x="191" y="3554"/>
                    <a:pt x="444" y="3680"/>
                  </a:cubicBezTo>
                  <a:lnTo>
                    <a:pt x="14505" y="11819"/>
                  </a:lnTo>
                  <a:cubicBezTo>
                    <a:pt x="14573" y="11853"/>
                    <a:pt x="14637" y="11869"/>
                    <a:pt x="14693" y="11869"/>
                  </a:cubicBezTo>
                  <a:cubicBezTo>
                    <a:pt x="14847" y="11869"/>
                    <a:pt x="14949" y="11751"/>
                    <a:pt x="14949" y="11566"/>
                  </a:cubicBezTo>
                  <a:lnTo>
                    <a:pt x="14949" y="8937"/>
                  </a:lnTo>
                  <a:cubicBezTo>
                    <a:pt x="14949" y="8652"/>
                    <a:pt x="14759" y="8336"/>
                    <a:pt x="14505" y="8177"/>
                  </a:cubicBezTo>
                  <a:lnTo>
                    <a:pt x="444" y="70"/>
                  </a:lnTo>
                  <a:cubicBezTo>
                    <a:pt x="367" y="22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38"/>
            <p:cNvSpPr/>
            <p:nvPr/>
          </p:nvSpPr>
          <p:spPr>
            <a:xfrm>
              <a:off x="521377" y="22378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38"/>
            <p:cNvSpPr/>
            <p:nvPr/>
          </p:nvSpPr>
          <p:spPr>
            <a:xfrm>
              <a:off x="521377" y="226471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38"/>
            <p:cNvSpPr/>
            <p:nvPr/>
          </p:nvSpPr>
          <p:spPr>
            <a:xfrm>
              <a:off x="521377" y="22905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38"/>
            <p:cNvSpPr/>
            <p:nvPr/>
          </p:nvSpPr>
          <p:spPr>
            <a:xfrm>
              <a:off x="830753" y="2439810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37"/>
                    <a:pt x="127" y="722"/>
                    <a:pt x="317" y="817"/>
                  </a:cubicBezTo>
                  <a:cubicBezTo>
                    <a:pt x="374" y="845"/>
                    <a:pt x="428" y="860"/>
                    <a:pt x="476" y="860"/>
                  </a:cubicBezTo>
                  <a:cubicBezTo>
                    <a:pt x="588" y="860"/>
                    <a:pt x="665" y="782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38"/>
            <p:cNvSpPr/>
            <p:nvPr/>
          </p:nvSpPr>
          <p:spPr>
            <a:xfrm>
              <a:off x="877311" y="246751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38"/>
            <p:cNvSpPr/>
            <p:nvPr/>
          </p:nvSpPr>
          <p:spPr>
            <a:xfrm>
              <a:off x="924915" y="249492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6"/>
                    <a:pt x="159" y="17"/>
                  </a:cubicBezTo>
                  <a:cubicBezTo>
                    <a:pt x="0" y="112"/>
                    <a:pt x="0" y="333"/>
                    <a:pt x="159" y="587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2"/>
                  </a:cubicBezTo>
                  <a:cubicBezTo>
                    <a:pt x="503" y="119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38"/>
            <p:cNvSpPr/>
            <p:nvPr/>
          </p:nvSpPr>
          <p:spPr>
            <a:xfrm>
              <a:off x="497559" y="233966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38"/>
            <p:cNvSpPr/>
            <p:nvPr/>
          </p:nvSpPr>
          <p:spPr>
            <a:xfrm>
              <a:off x="521377" y="23764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38"/>
            <p:cNvSpPr/>
            <p:nvPr/>
          </p:nvSpPr>
          <p:spPr>
            <a:xfrm>
              <a:off x="521377" y="240338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38"/>
            <p:cNvSpPr/>
            <p:nvPr/>
          </p:nvSpPr>
          <p:spPr>
            <a:xfrm>
              <a:off x="521377" y="242922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38"/>
            <p:cNvSpPr/>
            <p:nvPr/>
          </p:nvSpPr>
          <p:spPr>
            <a:xfrm>
              <a:off x="830753" y="257804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1"/>
                  </a:moveTo>
                  <a:cubicBezTo>
                    <a:pt x="68" y="1"/>
                    <a:pt x="0" y="89"/>
                    <a:pt x="0" y="228"/>
                  </a:cubicBezTo>
                  <a:cubicBezTo>
                    <a:pt x="0" y="449"/>
                    <a:pt x="127" y="703"/>
                    <a:pt x="317" y="830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9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38"/>
            <p:cNvSpPr/>
            <p:nvPr/>
          </p:nvSpPr>
          <p:spPr>
            <a:xfrm>
              <a:off x="877311" y="260562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38"/>
            <p:cNvSpPr/>
            <p:nvPr/>
          </p:nvSpPr>
          <p:spPr>
            <a:xfrm>
              <a:off x="926973" y="263375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38"/>
            <p:cNvSpPr/>
            <p:nvPr/>
          </p:nvSpPr>
          <p:spPr>
            <a:xfrm>
              <a:off x="497559" y="247813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4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38"/>
            <p:cNvSpPr/>
            <p:nvPr/>
          </p:nvSpPr>
          <p:spPr>
            <a:xfrm>
              <a:off x="521377" y="251512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38"/>
            <p:cNvSpPr/>
            <p:nvPr/>
          </p:nvSpPr>
          <p:spPr>
            <a:xfrm>
              <a:off x="521377" y="2540997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38"/>
            <p:cNvSpPr/>
            <p:nvPr/>
          </p:nvSpPr>
          <p:spPr>
            <a:xfrm>
              <a:off x="521377" y="256788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38"/>
            <p:cNvSpPr/>
            <p:nvPr/>
          </p:nvSpPr>
          <p:spPr>
            <a:xfrm>
              <a:off x="830753" y="271651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38"/>
            <p:cNvSpPr/>
            <p:nvPr/>
          </p:nvSpPr>
          <p:spPr>
            <a:xfrm>
              <a:off x="878357" y="2744448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9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8" y="709"/>
                    <a:pt x="348" y="804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4"/>
                  </a:cubicBezTo>
                  <a:cubicBezTo>
                    <a:pt x="665" y="392"/>
                    <a:pt x="538" y="138"/>
                    <a:pt x="348" y="43"/>
                  </a:cubicBezTo>
                  <a:cubicBezTo>
                    <a:pt x="291" y="15"/>
                    <a:pt x="237" y="1"/>
                    <a:pt x="18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38"/>
            <p:cNvSpPr/>
            <p:nvPr/>
          </p:nvSpPr>
          <p:spPr>
            <a:xfrm>
              <a:off x="924915" y="2771730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53" y="0"/>
                  </a:moveTo>
                  <a:cubicBezTo>
                    <a:pt x="219" y="0"/>
                    <a:pt x="187" y="10"/>
                    <a:pt x="159" y="32"/>
                  </a:cubicBezTo>
                  <a:cubicBezTo>
                    <a:pt x="0" y="95"/>
                    <a:pt x="0" y="349"/>
                    <a:pt x="159" y="570"/>
                  </a:cubicBezTo>
                  <a:cubicBezTo>
                    <a:pt x="263" y="753"/>
                    <a:pt x="411" y="872"/>
                    <a:pt x="548" y="872"/>
                  </a:cubicBezTo>
                  <a:cubicBezTo>
                    <a:pt x="577" y="872"/>
                    <a:pt x="606" y="866"/>
                    <a:pt x="634" y="855"/>
                  </a:cubicBezTo>
                  <a:cubicBezTo>
                    <a:pt x="760" y="760"/>
                    <a:pt x="760" y="539"/>
                    <a:pt x="634" y="317"/>
                  </a:cubicBezTo>
                  <a:cubicBezTo>
                    <a:pt x="511" y="121"/>
                    <a:pt x="369" y="0"/>
                    <a:pt x="25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38"/>
            <p:cNvSpPr/>
            <p:nvPr/>
          </p:nvSpPr>
          <p:spPr>
            <a:xfrm>
              <a:off x="497559" y="261633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3"/>
                  </a:cubicBezTo>
                  <a:lnTo>
                    <a:pt x="1" y="2951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38"/>
            <p:cNvSpPr/>
            <p:nvPr/>
          </p:nvSpPr>
          <p:spPr>
            <a:xfrm>
              <a:off x="521377" y="2653749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38"/>
            <p:cNvSpPr/>
            <p:nvPr/>
          </p:nvSpPr>
          <p:spPr>
            <a:xfrm>
              <a:off x="521377" y="26796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38"/>
            <p:cNvSpPr/>
            <p:nvPr/>
          </p:nvSpPr>
          <p:spPr>
            <a:xfrm>
              <a:off x="521377" y="270654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38"/>
            <p:cNvSpPr/>
            <p:nvPr/>
          </p:nvSpPr>
          <p:spPr>
            <a:xfrm>
              <a:off x="830753" y="285471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38"/>
            <p:cNvSpPr/>
            <p:nvPr/>
          </p:nvSpPr>
          <p:spPr>
            <a:xfrm>
              <a:off x="878357" y="288265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38"/>
            <p:cNvSpPr/>
            <p:nvPr/>
          </p:nvSpPr>
          <p:spPr>
            <a:xfrm>
              <a:off x="924915" y="291035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38"/>
            <p:cNvSpPr/>
            <p:nvPr/>
          </p:nvSpPr>
          <p:spPr>
            <a:xfrm>
              <a:off x="497559" y="2754936"/>
              <a:ext cx="488421" cy="387823"/>
            </a:xfrm>
            <a:custGeom>
              <a:avLst/>
              <a:gdLst/>
              <a:ahLst/>
              <a:cxnLst/>
              <a:rect l="l" t="t" r="r" b="b"/>
              <a:pathLst>
                <a:path w="14949" h="11870" extrusionOk="0">
                  <a:moveTo>
                    <a:pt x="235" y="1"/>
                  </a:moveTo>
                  <a:cubicBezTo>
                    <a:pt x="93" y="1"/>
                    <a:pt x="1" y="116"/>
                    <a:pt x="1" y="293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44" y="3681"/>
                  </a:cubicBezTo>
                  <a:lnTo>
                    <a:pt x="14505" y="11820"/>
                  </a:lnTo>
                  <a:cubicBezTo>
                    <a:pt x="14573" y="11854"/>
                    <a:pt x="14637" y="11870"/>
                    <a:pt x="14693" y="11870"/>
                  </a:cubicBezTo>
                  <a:cubicBezTo>
                    <a:pt x="14847" y="11870"/>
                    <a:pt x="14949" y="11752"/>
                    <a:pt x="14949" y="11567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38"/>
            <p:cNvSpPr/>
            <p:nvPr/>
          </p:nvSpPr>
          <p:spPr>
            <a:xfrm>
              <a:off x="521377" y="279136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38"/>
            <p:cNvSpPr/>
            <p:nvPr/>
          </p:nvSpPr>
          <p:spPr>
            <a:xfrm>
              <a:off x="521377" y="281828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38"/>
            <p:cNvSpPr/>
            <p:nvPr/>
          </p:nvSpPr>
          <p:spPr>
            <a:xfrm>
              <a:off x="521377" y="2844165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38"/>
            <p:cNvSpPr/>
            <p:nvPr/>
          </p:nvSpPr>
          <p:spPr>
            <a:xfrm>
              <a:off x="830753" y="299334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38"/>
            <p:cNvSpPr/>
            <p:nvPr/>
          </p:nvSpPr>
          <p:spPr>
            <a:xfrm>
              <a:off x="877311" y="30205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0" y="111"/>
                    <a:pt x="0" y="365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38"/>
            <p:cNvSpPr/>
            <p:nvPr/>
          </p:nvSpPr>
          <p:spPr>
            <a:xfrm>
              <a:off x="924915" y="304849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5"/>
                    <a:pt x="159" y="16"/>
                  </a:cubicBezTo>
                  <a:cubicBezTo>
                    <a:pt x="0" y="111"/>
                    <a:pt x="0" y="333"/>
                    <a:pt x="159" y="586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1"/>
                  </a:cubicBezTo>
                  <a:cubicBezTo>
                    <a:pt x="503" y="118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38"/>
            <p:cNvSpPr/>
            <p:nvPr/>
          </p:nvSpPr>
          <p:spPr>
            <a:xfrm>
              <a:off x="497559" y="2893239"/>
              <a:ext cx="488421" cy="387757"/>
            </a:xfrm>
            <a:custGeom>
              <a:avLst/>
              <a:gdLst/>
              <a:ahLst/>
              <a:cxnLst/>
              <a:rect l="l" t="t" r="r" b="b"/>
              <a:pathLst>
                <a:path w="14949" h="11868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38"/>
            <p:cNvSpPr/>
            <p:nvPr/>
          </p:nvSpPr>
          <p:spPr>
            <a:xfrm>
              <a:off x="521377" y="29300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38"/>
            <p:cNvSpPr/>
            <p:nvPr/>
          </p:nvSpPr>
          <p:spPr>
            <a:xfrm>
              <a:off x="521377" y="2956917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38"/>
            <p:cNvSpPr/>
            <p:nvPr/>
          </p:nvSpPr>
          <p:spPr>
            <a:xfrm>
              <a:off x="521377" y="29827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38"/>
            <p:cNvSpPr/>
            <p:nvPr/>
          </p:nvSpPr>
          <p:spPr>
            <a:xfrm>
              <a:off x="830753" y="313161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0"/>
                  </a:moveTo>
                  <a:cubicBezTo>
                    <a:pt x="68" y="0"/>
                    <a:pt x="0" y="89"/>
                    <a:pt x="0" y="228"/>
                  </a:cubicBezTo>
                  <a:cubicBezTo>
                    <a:pt x="0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8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38"/>
            <p:cNvSpPr/>
            <p:nvPr/>
          </p:nvSpPr>
          <p:spPr>
            <a:xfrm>
              <a:off x="877311" y="315919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38"/>
            <p:cNvSpPr/>
            <p:nvPr/>
          </p:nvSpPr>
          <p:spPr>
            <a:xfrm>
              <a:off x="926973" y="318732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38"/>
            <p:cNvSpPr/>
            <p:nvPr/>
          </p:nvSpPr>
          <p:spPr>
            <a:xfrm>
              <a:off x="497559" y="303170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38"/>
            <p:cNvSpPr/>
            <p:nvPr/>
          </p:nvSpPr>
          <p:spPr>
            <a:xfrm>
              <a:off x="521377" y="306869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38"/>
            <p:cNvSpPr/>
            <p:nvPr/>
          </p:nvSpPr>
          <p:spPr>
            <a:xfrm>
              <a:off x="521377" y="309453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38"/>
            <p:cNvSpPr/>
            <p:nvPr/>
          </p:nvSpPr>
          <p:spPr>
            <a:xfrm>
              <a:off x="521377" y="312145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38"/>
            <p:cNvSpPr/>
            <p:nvPr/>
          </p:nvSpPr>
          <p:spPr>
            <a:xfrm>
              <a:off x="830753" y="327008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38"/>
            <p:cNvSpPr/>
            <p:nvPr/>
          </p:nvSpPr>
          <p:spPr>
            <a:xfrm>
              <a:off x="878357" y="3297561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38"/>
            <p:cNvSpPr/>
            <p:nvPr/>
          </p:nvSpPr>
          <p:spPr>
            <a:xfrm>
              <a:off x="924915" y="3325267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39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38"/>
            <p:cNvSpPr/>
            <p:nvPr/>
          </p:nvSpPr>
          <p:spPr>
            <a:xfrm>
              <a:off x="497559" y="316990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2"/>
                  </a:cubicBezTo>
                  <a:lnTo>
                    <a:pt x="1" y="2919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38"/>
            <p:cNvSpPr/>
            <p:nvPr/>
          </p:nvSpPr>
          <p:spPr>
            <a:xfrm>
              <a:off x="521377" y="3207320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38"/>
            <p:cNvSpPr/>
            <p:nvPr/>
          </p:nvSpPr>
          <p:spPr>
            <a:xfrm>
              <a:off x="521377" y="323319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38"/>
            <p:cNvSpPr/>
            <p:nvPr/>
          </p:nvSpPr>
          <p:spPr>
            <a:xfrm>
              <a:off x="521377" y="326008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38"/>
            <p:cNvSpPr/>
            <p:nvPr/>
          </p:nvSpPr>
          <p:spPr>
            <a:xfrm>
              <a:off x="830753" y="340828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38"/>
            <p:cNvSpPr/>
            <p:nvPr/>
          </p:nvSpPr>
          <p:spPr>
            <a:xfrm>
              <a:off x="878357" y="343622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38"/>
            <p:cNvSpPr/>
            <p:nvPr/>
          </p:nvSpPr>
          <p:spPr>
            <a:xfrm>
              <a:off x="924915" y="346392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0"/>
                  </a:moveTo>
                  <a:cubicBezTo>
                    <a:pt x="220" y="0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7"/>
                    <a:pt x="634" y="286"/>
                  </a:cubicBezTo>
                  <a:cubicBezTo>
                    <a:pt x="512" y="115"/>
                    <a:pt x="371" y="0"/>
                    <a:pt x="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38"/>
            <p:cNvSpPr/>
            <p:nvPr/>
          </p:nvSpPr>
          <p:spPr>
            <a:xfrm>
              <a:off x="497559" y="3308506"/>
              <a:ext cx="488421" cy="387463"/>
            </a:xfrm>
            <a:custGeom>
              <a:avLst/>
              <a:gdLst/>
              <a:ahLst/>
              <a:cxnLst/>
              <a:rect l="l" t="t" r="r" b="b"/>
              <a:pathLst>
                <a:path w="14949" h="11859" extrusionOk="0">
                  <a:moveTo>
                    <a:pt x="235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3"/>
                    <a:pt x="444" y="3681"/>
                  </a:cubicBezTo>
                  <a:lnTo>
                    <a:pt x="14505" y="11788"/>
                  </a:lnTo>
                  <a:cubicBezTo>
                    <a:pt x="14582" y="11836"/>
                    <a:pt x="14653" y="11858"/>
                    <a:pt x="14715" y="11858"/>
                  </a:cubicBezTo>
                  <a:cubicBezTo>
                    <a:pt x="14856" y="11858"/>
                    <a:pt x="14949" y="11743"/>
                    <a:pt x="14949" y="11566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38"/>
            <p:cNvSpPr/>
            <p:nvPr/>
          </p:nvSpPr>
          <p:spPr>
            <a:xfrm>
              <a:off x="521377" y="334493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38"/>
            <p:cNvSpPr/>
            <p:nvPr/>
          </p:nvSpPr>
          <p:spPr>
            <a:xfrm>
              <a:off x="521377" y="33718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38"/>
            <p:cNvSpPr/>
            <p:nvPr/>
          </p:nvSpPr>
          <p:spPr>
            <a:xfrm>
              <a:off x="521377" y="3397702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38"/>
            <p:cNvSpPr/>
            <p:nvPr/>
          </p:nvSpPr>
          <p:spPr>
            <a:xfrm>
              <a:off x="830753" y="354691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38"/>
            <p:cNvSpPr/>
            <p:nvPr/>
          </p:nvSpPr>
          <p:spPr>
            <a:xfrm>
              <a:off x="877311" y="357410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38"/>
            <p:cNvSpPr/>
            <p:nvPr/>
          </p:nvSpPr>
          <p:spPr>
            <a:xfrm>
              <a:off x="926973" y="360223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8" y="860"/>
                    <a:pt x="417" y="872"/>
                    <a:pt x="461" y="872"/>
                  </a:cubicBezTo>
                  <a:cubicBezTo>
                    <a:pt x="581" y="872"/>
                    <a:pt x="666" y="784"/>
                    <a:pt x="666" y="645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38"/>
            <p:cNvSpPr/>
            <p:nvPr/>
          </p:nvSpPr>
          <p:spPr>
            <a:xfrm>
              <a:off x="497559" y="3446776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1"/>
                  </a:moveTo>
                  <a:cubicBezTo>
                    <a:pt x="103" y="1"/>
                    <a:pt x="1" y="119"/>
                    <a:pt x="1" y="304"/>
                  </a:cubicBezTo>
                  <a:lnTo>
                    <a:pt x="1" y="2933"/>
                  </a:lnTo>
                  <a:cubicBezTo>
                    <a:pt x="1" y="3218"/>
                    <a:pt x="191" y="3534"/>
                    <a:pt x="444" y="3693"/>
                  </a:cubicBezTo>
                  <a:lnTo>
                    <a:pt x="14505" y="11800"/>
                  </a:lnTo>
                  <a:cubicBezTo>
                    <a:pt x="14581" y="11847"/>
                    <a:pt x="14650" y="11869"/>
                    <a:pt x="14711" y="11869"/>
                  </a:cubicBezTo>
                  <a:cubicBezTo>
                    <a:pt x="14855" y="11869"/>
                    <a:pt x="14949" y="11747"/>
                    <a:pt x="14949" y="11546"/>
                  </a:cubicBezTo>
                  <a:lnTo>
                    <a:pt x="14949" y="8950"/>
                  </a:lnTo>
                  <a:cubicBezTo>
                    <a:pt x="14949" y="8665"/>
                    <a:pt x="14759" y="8316"/>
                    <a:pt x="14505" y="8190"/>
                  </a:cubicBezTo>
                  <a:lnTo>
                    <a:pt x="444" y="51"/>
                  </a:lnTo>
                  <a:cubicBezTo>
                    <a:pt x="376" y="17"/>
                    <a:pt x="313" y="1"/>
                    <a:pt x="25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38"/>
            <p:cNvSpPr/>
            <p:nvPr/>
          </p:nvSpPr>
          <p:spPr>
            <a:xfrm>
              <a:off x="521377" y="348359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38"/>
            <p:cNvSpPr/>
            <p:nvPr/>
          </p:nvSpPr>
          <p:spPr>
            <a:xfrm>
              <a:off x="521377" y="3510488"/>
              <a:ext cx="164539" cy="101448"/>
            </a:xfrm>
            <a:custGeom>
              <a:avLst/>
              <a:gdLst/>
              <a:ahLst/>
              <a:cxnLst/>
              <a:rect l="l" t="t" r="r" b="b"/>
              <a:pathLst>
                <a:path w="5036" h="3105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04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38"/>
            <p:cNvSpPr/>
            <p:nvPr/>
          </p:nvSpPr>
          <p:spPr>
            <a:xfrm>
              <a:off x="521377" y="353636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38"/>
            <p:cNvSpPr/>
            <p:nvPr/>
          </p:nvSpPr>
          <p:spPr>
            <a:xfrm>
              <a:off x="829707" y="36848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38"/>
            <p:cNvSpPr/>
            <p:nvPr/>
          </p:nvSpPr>
          <p:spPr>
            <a:xfrm>
              <a:off x="877311" y="37127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55"/>
                  </a:cubicBezTo>
                  <a:cubicBezTo>
                    <a:pt x="225" y="752"/>
                    <a:pt x="380" y="872"/>
                    <a:pt x="504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38"/>
            <p:cNvSpPr/>
            <p:nvPr/>
          </p:nvSpPr>
          <p:spPr>
            <a:xfrm>
              <a:off x="926973" y="3740404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38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38"/>
            <p:cNvSpPr/>
            <p:nvPr/>
          </p:nvSpPr>
          <p:spPr>
            <a:xfrm>
              <a:off x="1053220" y="1921657"/>
              <a:ext cx="473915" cy="2076207"/>
            </a:xfrm>
            <a:custGeom>
              <a:avLst/>
              <a:gdLst/>
              <a:ahLst/>
              <a:cxnLst/>
              <a:rect l="l" t="t" r="r" b="b"/>
              <a:pathLst>
                <a:path w="14505" h="63546" extrusionOk="0">
                  <a:moveTo>
                    <a:pt x="14191" y="0"/>
                  </a:moveTo>
                  <a:cubicBezTo>
                    <a:pt x="14114" y="0"/>
                    <a:pt x="14027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0" y="8379"/>
                    <a:pt x="0" y="8727"/>
                  </a:cubicBezTo>
                  <a:lnTo>
                    <a:pt x="0" y="63546"/>
                  </a:lnTo>
                  <a:lnTo>
                    <a:pt x="14505" y="55185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38"/>
            <p:cNvSpPr/>
            <p:nvPr/>
          </p:nvSpPr>
          <p:spPr>
            <a:xfrm>
              <a:off x="1068739" y="1948383"/>
              <a:ext cx="442876" cy="361031"/>
            </a:xfrm>
            <a:custGeom>
              <a:avLst/>
              <a:gdLst/>
              <a:ahLst/>
              <a:cxnLst/>
              <a:rect l="l" t="t" r="r" b="b"/>
              <a:pathLst>
                <a:path w="13555" h="11050" extrusionOk="0">
                  <a:moveTo>
                    <a:pt x="13300" y="0"/>
                  </a:moveTo>
                  <a:cubicBezTo>
                    <a:pt x="13241" y="0"/>
                    <a:pt x="13176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8" y="11050"/>
                    <a:pt x="368" y="11028"/>
                    <a:pt x="444" y="10981"/>
                  </a:cubicBezTo>
                  <a:lnTo>
                    <a:pt x="13111" y="3665"/>
                  </a:lnTo>
                  <a:cubicBezTo>
                    <a:pt x="13333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43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38"/>
            <p:cNvSpPr/>
            <p:nvPr/>
          </p:nvSpPr>
          <p:spPr>
            <a:xfrm>
              <a:off x="1068739" y="208655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3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5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2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38"/>
            <p:cNvSpPr/>
            <p:nvPr/>
          </p:nvSpPr>
          <p:spPr>
            <a:xfrm>
              <a:off x="1068739" y="222518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1"/>
                  </a:moveTo>
                  <a:cubicBezTo>
                    <a:pt x="13246" y="1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3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1"/>
                  </a:lnTo>
                  <a:cubicBezTo>
                    <a:pt x="13333" y="3554"/>
                    <a:pt x="13555" y="3206"/>
                    <a:pt x="13555" y="2921"/>
                  </a:cubicBezTo>
                  <a:lnTo>
                    <a:pt x="13555" y="292"/>
                  </a:lnTo>
                  <a:cubicBezTo>
                    <a:pt x="13555" y="116"/>
                    <a:pt x="13447" y="1"/>
                    <a:pt x="133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38"/>
            <p:cNvSpPr/>
            <p:nvPr/>
          </p:nvSpPr>
          <p:spPr>
            <a:xfrm>
              <a:off x="1068739" y="23634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1"/>
                  </a:moveTo>
                  <a:cubicBezTo>
                    <a:pt x="13230" y="1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3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1"/>
                    <a:pt x="1328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38"/>
            <p:cNvSpPr/>
            <p:nvPr/>
          </p:nvSpPr>
          <p:spPr>
            <a:xfrm>
              <a:off x="1068739" y="2501920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7"/>
                    <a:pt x="0" y="8100"/>
                  </a:cubicBezTo>
                  <a:lnTo>
                    <a:pt x="0" y="10728"/>
                  </a:lnTo>
                  <a:cubicBezTo>
                    <a:pt x="0" y="10929"/>
                    <a:pt x="94" y="11051"/>
                    <a:pt x="238" y="11051"/>
                  </a:cubicBezTo>
                  <a:cubicBezTo>
                    <a:pt x="298" y="11051"/>
                    <a:pt x="368" y="11029"/>
                    <a:pt x="444" y="10982"/>
                  </a:cubicBezTo>
                  <a:lnTo>
                    <a:pt x="13111" y="3666"/>
                  </a:lnTo>
                  <a:cubicBezTo>
                    <a:pt x="13333" y="3540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38"/>
            <p:cNvSpPr/>
            <p:nvPr/>
          </p:nvSpPr>
          <p:spPr>
            <a:xfrm>
              <a:off x="1068739" y="26401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2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38"/>
            <p:cNvSpPr/>
            <p:nvPr/>
          </p:nvSpPr>
          <p:spPr>
            <a:xfrm>
              <a:off x="1068739" y="27787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38"/>
            <p:cNvSpPr/>
            <p:nvPr/>
          </p:nvSpPr>
          <p:spPr>
            <a:xfrm>
              <a:off x="1068739" y="29170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38"/>
            <p:cNvSpPr/>
            <p:nvPr/>
          </p:nvSpPr>
          <p:spPr>
            <a:xfrm>
              <a:off x="1068739" y="3055490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00"/>
                  </a:cubicBezTo>
                  <a:lnTo>
                    <a:pt x="0" y="10728"/>
                  </a:lnTo>
                  <a:cubicBezTo>
                    <a:pt x="0" y="10930"/>
                    <a:pt x="95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1" y="3666"/>
                  </a:lnTo>
                  <a:cubicBezTo>
                    <a:pt x="13333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38"/>
            <p:cNvSpPr/>
            <p:nvPr/>
          </p:nvSpPr>
          <p:spPr>
            <a:xfrm>
              <a:off x="1068739" y="31936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0"/>
                  </a:moveTo>
                  <a:cubicBezTo>
                    <a:pt x="13243" y="0"/>
                    <a:pt x="13177" y="22"/>
                    <a:pt x="13111" y="69"/>
                  </a:cubicBezTo>
                  <a:lnTo>
                    <a:pt x="444" y="7385"/>
                  </a:lnTo>
                  <a:cubicBezTo>
                    <a:pt x="190" y="7512"/>
                    <a:pt x="0" y="7828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0"/>
                    <a:pt x="1330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38"/>
            <p:cNvSpPr/>
            <p:nvPr/>
          </p:nvSpPr>
          <p:spPr>
            <a:xfrm>
              <a:off x="1068739" y="33323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38"/>
            <p:cNvSpPr/>
            <p:nvPr/>
          </p:nvSpPr>
          <p:spPr>
            <a:xfrm>
              <a:off x="1068739" y="3470595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38"/>
            <p:cNvSpPr/>
            <p:nvPr/>
          </p:nvSpPr>
          <p:spPr>
            <a:xfrm>
              <a:off x="457208" y="1487668"/>
              <a:ext cx="1091654" cy="633258"/>
            </a:xfrm>
            <a:custGeom>
              <a:avLst/>
              <a:gdLst/>
              <a:ahLst/>
              <a:cxnLst/>
              <a:rect l="l" t="t" r="r" b="b"/>
              <a:pathLst>
                <a:path w="33412" h="19382" extrusionOk="0">
                  <a:moveTo>
                    <a:pt x="16184" y="0"/>
                  </a:moveTo>
                  <a:lnTo>
                    <a:pt x="1" y="9342"/>
                  </a:lnTo>
                  <a:lnTo>
                    <a:pt x="17387" y="19381"/>
                  </a:lnTo>
                  <a:lnTo>
                    <a:pt x="33412" y="10134"/>
                  </a:lnTo>
                  <a:lnTo>
                    <a:pt x="1618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38"/>
            <p:cNvSpPr/>
            <p:nvPr/>
          </p:nvSpPr>
          <p:spPr>
            <a:xfrm>
              <a:off x="631058" y="1608719"/>
              <a:ext cx="533934" cy="429415"/>
            </a:xfrm>
            <a:custGeom>
              <a:avLst/>
              <a:gdLst/>
              <a:ahLst/>
              <a:cxnLst/>
              <a:rect l="l" t="t" r="r" b="b"/>
              <a:pathLst>
                <a:path w="16342" h="13143" extrusionOk="0">
                  <a:moveTo>
                    <a:pt x="10229" y="0"/>
                  </a:moveTo>
                  <a:lnTo>
                    <a:pt x="0" y="5891"/>
                  </a:lnTo>
                  <a:lnTo>
                    <a:pt x="12509" y="13143"/>
                  </a:lnTo>
                  <a:lnTo>
                    <a:pt x="12509" y="11845"/>
                  </a:lnTo>
                  <a:lnTo>
                    <a:pt x="16341" y="3547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38"/>
            <p:cNvSpPr/>
            <p:nvPr/>
          </p:nvSpPr>
          <p:spPr>
            <a:xfrm>
              <a:off x="631058" y="1758752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0" y="0"/>
                  </a:moveTo>
                  <a:lnTo>
                    <a:pt x="0" y="1299"/>
                  </a:lnTo>
                  <a:lnTo>
                    <a:pt x="2090" y="1964"/>
                  </a:lnTo>
                  <a:lnTo>
                    <a:pt x="2280" y="855"/>
                  </a:lnTo>
                  <a:lnTo>
                    <a:pt x="1710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38"/>
            <p:cNvSpPr/>
            <p:nvPr/>
          </p:nvSpPr>
          <p:spPr>
            <a:xfrm>
              <a:off x="1039759" y="1724609"/>
              <a:ext cx="335285" cy="313525"/>
            </a:xfrm>
            <a:custGeom>
              <a:avLst/>
              <a:gdLst/>
              <a:ahLst/>
              <a:cxnLst/>
              <a:rect l="l" t="t" r="r" b="b"/>
              <a:pathLst>
                <a:path w="10262" h="9596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596"/>
                  </a:lnTo>
                  <a:lnTo>
                    <a:pt x="10261" y="3706"/>
                  </a:lnTo>
                  <a:lnTo>
                    <a:pt x="8678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38"/>
            <p:cNvSpPr/>
            <p:nvPr/>
          </p:nvSpPr>
          <p:spPr>
            <a:xfrm>
              <a:off x="1213576" y="1800148"/>
              <a:ext cx="161467" cy="111773"/>
            </a:xfrm>
            <a:custGeom>
              <a:avLst/>
              <a:gdLst/>
              <a:ahLst/>
              <a:cxnLst/>
              <a:rect l="l" t="t" r="r" b="b"/>
              <a:pathLst>
                <a:path w="4942" h="3421" extrusionOk="0">
                  <a:moveTo>
                    <a:pt x="1204" y="0"/>
                  </a:moveTo>
                  <a:lnTo>
                    <a:pt x="1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38"/>
            <p:cNvSpPr/>
            <p:nvPr/>
          </p:nvSpPr>
          <p:spPr>
            <a:xfrm>
              <a:off x="631058" y="1565265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29" y="0"/>
                  </a:moveTo>
                  <a:lnTo>
                    <a:pt x="0" y="5922"/>
                  </a:lnTo>
                  <a:lnTo>
                    <a:pt x="12509" y="13175"/>
                  </a:lnTo>
                  <a:lnTo>
                    <a:pt x="22770" y="7284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38"/>
            <p:cNvSpPr/>
            <p:nvPr/>
          </p:nvSpPr>
          <p:spPr>
            <a:xfrm>
              <a:off x="821441" y="1673901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71" y="1"/>
                  </a:moveTo>
                  <a:cubicBezTo>
                    <a:pt x="2075" y="1"/>
                    <a:pt x="1378" y="159"/>
                    <a:pt x="855" y="476"/>
                  </a:cubicBezTo>
                  <a:cubicBezTo>
                    <a:pt x="254" y="824"/>
                    <a:pt x="0" y="1299"/>
                    <a:pt x="64" y="1742"/>
                  </a:cubicBezTo>
                  <a:cubicBezTo>
                    <a:pt x="127" y="1394"/>
                    <a:pt x="380" y="1046"/>
                    <a:pt x="855" y="792"/>
                  </a:cubicBezTo>
                  <a:cubicBezTo>
                    <a:pt x="1394" y="491"/>
                    <a:pt x="2090" y="341"/>
                    <a:pt x="2783" y="341"/>
                  </a:cubicBezTo>
                  <a:cubicBezTo>
                    <a:pt x="3476" y="341"/>
                    <a:pt x="4165" y="491"/>
                    <a:pt x="4687" y="792"/>
                  </a:cubicBezTo>
                  <a:cubicBezTo>
                    <a:pt x="5162" y="1046"/>
                    <a:pt x="5416" y="1394"/>
                    <a:pt x="5479" y="1742"/>
                  </a:cubicBezTo>
                  <a:cubicBezTo>
                    <a:pt x="5574" y="1299"/>
                    <a:pt x="5321" y="824"/>
                    <a:pt x="4687" y="476"/>
                  </a:cubicBezTo>
                  <a:cubicBezTo>
                    <a:pt x="4165" y="159"/>
                    <a:pt x="3468" y="1"/>
                    <a:pt x="277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38"/>
            <p:cNvSpPr/>
            <p:nvPr/>
          </p:nvSpPr>
          <p:spPr>
            <a:xfrm>
              <a:off x="823499" y="1685010"/>
              <a:ext cx="176987" cy="91614"/>
            </a:xfrm>
            <a:custGeom>
              <a:avLst/>
              <a:gdLst/>
              <a:ahLst/>
              <a:cxnLst/>
              <a:rect l="l" t="t" r="r" b="b"/>
              <a:pathLst>
                <a:path w="5417" h="2804" extrusionOk="0">
                  <a:moveTo>
                    <a:pt x="2708" y="1"/>
                  </a:moveTo>
                  <a:cubicBezTo>
                    <a:pt x="2012" y="1"/>
                    <a:pt x="1315" y="151"/>
                    <a:pt x="792" y="452"/>
                  </a:cubicBezTo>
                  <a:cubicBezTo>
                    <a:pt x="317" y="706"/>
                    <a:pt x="64" y="1054"/>
                    <a:pt x="1" y="1402"/>
                  </a:cubicBezTo>
                  <a:cubicBezTo>
                    <a:pt x="64" y="1751"/>
                    <a:pt x="317" y="2067"/>
                    <a:pt x="792" y="2352"/>
                  </a:cubicBezTo>
                  <a:cubicBezTo>
                    <a:pt x="1331" y="2653"/>
                    <a:pt x="2027" y="2804"/>
                    <a:pt x="2720" y="2804"/>
                  </a:cubicBezTo>
                  <a:cubicBezTo>
                    <a:pt x="3413" y="2804"/>
                    <a:pt x="4102" y="2653"/>
                    <a:pt x="4624" y="2352"/>
                  </a:cubicBezTo>
                  <a:cubicBezTo>
                    <a:pt x="5099" y="2067"/>
                    <a:pt x="5353" y="1751"/>
                    <a:pt x="5416" y="1402"/>
                  </a:cubicBezTo>
                  <a:cubicBezTo>
                    <a:pt x="5353" y="1054"/>
                    <a:pt x="5099" y="706"/>
                    <a:pt x="4624" y="452"/>
                  </a:cubicBezTo>
                  <a:cubicBezTo>
                    <a:pt x="4102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38"/>
            <p:cNvSpPr/>
            <p:nvPr/>
          </p:nvSpPr>
          <p:spPr>
            <a:xfrm>
              <a:off x="758318" y="1733920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38"/>
            <p:cNvSpPr/>
            <p:nvPr/>
          </p:nvSpPr>
          <p:spPr>
            <a:xfrm>
              <a:off x="735545" y="1747349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38"/>
            <p:cNvSpPr/>
            <p:nvPr/>
          </p:nvSpPr>
          <p:spPr>
            <a:xfrm>
              <a:off x="712805" y="1759797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38"/>
            <p:cNvSpPr/>
            <p:nvPr/>
          </p:nvSpPr>
          <p:spPr>
            <a:xfrm>
              <a:off x="967324" y="1608719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38"/>
            <p:cNvSpPr/>
            <p:nvPr/>
          </p:nvSpPr>
          <p:spPr>
            <a:xfrm>
              <a:off x="944551" y="1621135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60" y="2534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38"/>
            <p:cNvSpPr/>
            <p:nvPr/>
          </p:nvSpPr>
          <p:spPr>
            <a:xfrm>
              <a:off x="921811" y="1634596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38"/>
            <p:cNvSpPr/>
            <p:nvPr/>
          </p:nvSpPr>
          <p:spPr>
            <a:xfrm>
              <a:off x="1008720" y="1782537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67"/>
                    <a:pt x="95" y="1743"/>
                  </a:cubicBezTo>
                  <a:cubicBezTo>
                    <a:pt x="159" y="1394"/>
                    <a:pt x="412" y="1046"/>
                    <a:pt x="887" y="792"/>
                  </a:cubicBezTo>
                  <a:cubicBezTo>
                    <a:pt x="1410" y="492"/>
                    <a:pt x="2106" y="341"/>
                    <a:pt x="2803" y="341"/>
                  </a:cubicBezTo>
                  <a:cubicBezTo>
                    <a:pt x="3500" y="341"/>
                    <a:pt x="4197" y="492"/>
                    <a:pt x="4719" y="792"/>
                  </a:cubicBezTo>
                  <a:cubicBezTo>
                    <a:pt x="5194" y="1046"/>
                    <a:pt x="5447" y="1394"/>
                    <a:pt x="5511" y="1743"/>
                  </a:cubicBezTo>
                  <a:cubicBezTo>
                    <a:pt x="5574" y="1267"/>
                    <a:pt x="5321" y="824"/>
                    <a:pt x="4719" y="476"/>
                  </a:cubicBezTo>
                  <a:cubicBezTo>
                    <a:pt x="4197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38"/>
            <p:cNvSpPr/>
            <p:nvPr/>
          </p:nvSpPr>
          <p:spPr>
            <a:xfrm>
              <a:off x="1011824" y="1793678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708" y="0"/>
                  </a:moveTo>
                  <a:cubicBezTo>
                    <a:pt x="2011" y="0"/>
                    <a:pt x="1315" y="151"/>
                    <a:pt x="792" y="451"/>
                  </a:cubicBezTo>
                  <a:cubicBezTo>
                    <a:pt x="317" y="705"/>
                    <a:pt x="64" y="1053"/>
                    <a:pt x="0" y="1402"/>
                  </a:cubicBezTo>
                  <a:cubicBezTo>
                    <a:pt x="64" y="1750"/>
                    <a:pt x="317" y="2067"/>
                    <a:pt x="792" y="2352"/>
                  </a:cubicBezTo>
                  <a:cubicBezTo>
                    <a:pt x="1315" y="2652"/>
                    <a:pt x="2011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67"/>
                    <a:pt x="5352" y="1750"/>
                    <a:pt x="5416" y="1402"/>
                  </a:cubicBezTo>
                  <a:cubicBezTo>
                    <a:pt x="5352" y="1053"/>
                    <a:pt x="5099" y="705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38"/>
            <p:cNvSpPr/>
            <p:nvPr/>
          </p:nvSpPr>
          <p:spPr>
            <a:xfrm>
              <a:off x="946642" y="1842557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38"/>
            <p:cNvSpPr/>
            <p:nvPr/>
          </p:nvSpPr>
          <p:spPr>
            <a:xfrm>
              <a:off x="923869" y="1856018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38"/>
            <p:cNvSpPr/>
            <p:nvPr/>
          </p:nvSpPr>
          <p:spPr>
            <a:xfrm>
              <a:off x="901097" y="1868433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38"/>
            <p:cNvSpPr/>
            <p:nvPr/>
          </p:nvSpPr>
          <p:spPr>
            <a:xfrm>
              <a:off x="1154603" y="1717355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38"/>
            <p:cNvSpPr/>
            <p:nvPr/>
          </p:nvSpPr>
          <p:spPr>
            <a:xfrm>
              <a:off x="1131862" y="1729771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38"/>
            <p:cNvSpPr/>
            <p:nvPr/>
          </p:nvSpPr>
          <p:spPr>
            <a:xfrm>
              <a:off x="1109090" y="174323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38"/>
            <p:cNvSpPr/>
            <p:nvPr/>
          </p:nvSpPr>
          <p:spPr>
            <a:xfrm>
              <a:off x="1615056" y="2159186"/>
              <a:ext cx="522564" cy="2196703"/>
            </a:xfrm>
            <a:custGeom>
              <a:avLst/>
              <a:gdLst/>
              <a:ahLst/>
              <a:cxnLst/>
              <a:rect l="l" t="t" r="r" b="b"/>
              <a:pathLst>
                <a:path w="15994" h="67234" extrusionOk="0">
                  <a:moveTo>
                    <a:pt x="15993" y="0"/>
                  </a:moveTo>
                  <a:lnTo>
                    <a:pt x="0" y="9248"/>
                  </a:lnTo>
                  <a:lnTo>
                    <a:pt x="0" y="67233"/>
                  </a:lnTo>
                  <a:lnTo>
                    <a:pt x="15993" y="57954"/>
                  </a:lnTo>
                  <a:lnTo>
                    <a:pt x="1599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38"/>
            <p:cNvSpPr/>
            <p:nvPr/>
          </p:nvSpPr>
          <p:spPr>
            <a:xfrm>
              <a:off x="1047012" y="2133309"/>
              <a:ext cx="568077" cy="2222579"/>
            </a:xfrm>
            <a:custGeom>
              <a:avLst/>
              <a:gdLst/>
              <a:ahLst/>
              <a:cxnLst/>
              <a:rect l="l" t="t" r="r" b="b"/>
              <a:pathLst>
                <a:path w="17387" h="68026" extrusionOk="0">
                  <a:moveTo>
                    <a:pt x="0" y="0"/>
                  </a:moveTo>
                  <a:lnTo>
                    <a:pt x="0" y="57986"/>
                  </a:lnTo>
                  <a:lnTo>
                    <a:pt x="17386" y="68025"/>
                  </a:lnTo>
                  <a:lnTo>
                    <a:pt x="17386" y="100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38"/>
            <p:cNvSpPr/>
            <p:nvPr/>
          </p:nvSpPr>
          <p:spPr>
            <a:xfrm>
              <a:off x="1071843" y="2238253"/>
              <a:ext cx="518415" cy="2103129"/>
            </a:xfrm>
            <a:custGeom>
              <a:avLst/>
              <a:gdLst/>
              <a:ahLst/>
              <a:cxnLst/>
              <a:rect l="l" t="t" r="r" b="b"/>
              <a:pathLst>
                <a:path w="15867" h="64370" extrusionOk="0">
                  <a:moveTo>
                    <a:pt x="289" y="1"/>
                  </a:moveTo>
                  <a:cubicBezTo>
                    <a:pt x="111" y="1"/>
                    <a:pt x="0" y="152"/>
                    <a:pt x="0" y="399"/>
                  </a:cubicBezTo>
                  <a:lnTo>
                    <a:pt x="0" y="55186"/>
                  </a:lnTo>
                  <a:lnTo>
                    <a:pt x="15866" y="64370"/>
                  </a:lnTo>
                  <a:lnTo>
                    <a:pt x="15866" y="9551"/>
                  </a:lnTo>
                  <a:cubicBezTo>
                    <a:pt x="15866" y="9203"/>
                    <a:pt x="15613" y="8791"/>
                    <a:pt x="15328" y="8601"/>
                  </a:cubicBezTo>
                  <a:lnTo>
                    <a:pt x="539" y="82"/>
                  </a:lnTo>
                  <a:cubicBezTo>
                    <a:pt x="446" y="27"/>
                    <a:pt x="362" y="1"/>
                    <a:pt x="28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38"/>
            <p:cNvSpPr/>
            <p:nvPr/>
          </p:nvSpPr>
          <p:spPr>
            <a:xfrm>
              <a:off x="1087363" y="226497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38"/>
            <p:cNvSpPr/>
            <p:nvPr/>
          </p:nvSpPr>
          <p:spPr>
            <a:xfrm>
              <a:off x="1111148" y="230196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38"/>
            <p:cNvSpPr/>
            <p:nvPr/>
          </p:nvSpPr>
          <p:spPr>
            <a:xfrm>
              <a:off x="1111148" y="23278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38"/>
            <p:cNvSpPr/>
            <p:nvPr/>
          </p:nvSpPr>
          <p:spPr>
            <a:xfrm>
              <a:off x="1111148" y="235473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38"/>
            <p:cNvSpPr/>
            <p:nvPr/>
          </p:nvSpPr>
          <p:spPr>
            <a:xfrm>
              <a:off x="1418466" y="2503194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38"/>
            <p:cNvSpPr/>
            <p:nvPr/>
          </p:nvSpPr>
          <p:spPr>
            <a:xfrm>
              <a:off x="1468128" y="253083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38"/>
            <p:cNvSpPr/>
            <p:nvPr/>
          </p:nvSpPr>
          <p:spPr>
            <a:xfrm>
              <a:off x="1514686" y="255857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38"/>
            <p:cNvSpPr/>
            <p:nvPr/>
          </p:nvSpPr>
          <p:spPr>
            <a:xfrm>
              <a:off x="1087363" y="240318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38"/>
            <p:cNvSpPr/>
            <p:nvPr/>
          </p:nvSpPr>
          <p:spPr>
            <a:xfrm>
              <a:off x="1111148" y="243958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38"/>
            <p:cNvSpPr/>
            <p:nvPr/>
          </p:nvSpPr>
          <p:spPr>
            <a:xfrm>
              <a:off x="1111148" y="246647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38"/>
            <p:cNvSpPr/>
            <p:nvPr/>
          </p:nvSpPr>
          <p:spPr>
            <a:xfrm>
              <a:off x="1111148" y="24923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38"/>
            <p:cNvSpPr/>
            <p:nvPr/>
          </p:nvSpPr>
          <p:spPr>
            <a:xfrm>
              <a:off x="1419511" y="2641562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38"/>
            <p:cNvSpPr/>
            <p:nvPr/>
          </p:nvSpPr>
          <p:spPr>
            <a:xfrm>
              <a:off x="1467082" y="266926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38"/>
            <p:cNvSpPr/>
            <p:nvPr/>
          </p:nvSpPr>
          <p:spPr>
            <a:xfrm>
              <a:off x="1514686" y="269668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38"/>
            <p:cNvSpPr/>
            <p:nvPr/>
          </p:nvSpPr>
          <p:spPr>
            <a:xfrm>
              <a:off x="1087363" y="2541813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3" y="0"/>
                  </a:moveTo>
                  <a:cubicBezTo>
                    <a:pt x="92" y="0"/>
                    <a:pt x="0" y="115"/>
                    <a:pt x="0" y="292"/>
                  </a:cubicBezTo>
                  <a:lnTo>
                    <a:pt x="0" y="2920"/>
                  </a:lnTo>
                  <a:cubicBezTo>
                    <a:pt x="0" y="3205"/>
                    <a:pt x="190" y="3554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6" y="11751"/>
                    <a:pt x="14916" y="11566"/>
                  </a:cubicBezTo>
                  <a:lnTo>
                    <a:pt x="14916" y="8937"/>
                  </a:lnTo>
                  <a:cubicBezTo>
                    <a:pt x="14916" y="8652"/>
                    <a:pt x="14726" y="8336"/>
                    <a:pt x="14505" y="8177"/>
                  </a:cubicBezTo>
                  <a:lnTo>
                    <a:pt x="412" y="70"/>
                  </a:lnTo>
                  <a:cubicBezTo>
                    <a:pt x="345" y="22"/>
                    <a:pt x="280" y="0"/>
                    <a:pt x="22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38"/>
            <p:cNvSpPr/>
            <p:nvPr/>
          </p:nvSpPr>
          <p:spPr>
            <a:xfrm>
              <a:off x="1111148" y="25782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38"/>
            <p:cNvSpPr/>
            <p:nvPr/>
          </p:nvSpPr>
          <p:spPr>
            <a:xfrm>
              <a:off x="1111148" y="260513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38"/>
            <p:cNvSpPr/>
            <p:nvPr/>
          </p:nvSpPr>
          <p:spPr>
            <a:xfrm>
              <a:off x="1111148" y="26310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38"/>
            <p:cNvSpPr/>
            <p:nvPr/>
          </p:nvSpPr>
          <p:spPr>
            <a:xfrm>
              <a:off x="1419511" y="277983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8" y="1"/>
                  </a:moveTo>
                  <a:cubicBezTo>
                    <a:pt x="86" y="1"/>
                    <a:pt x="0" y="95"/>
                    <a:pt x="0" y="259"/>
                  </a:cubicBezTo>
                  <a:cubicBezTo>
                    <a:pt x="0" y="449"/>
                    <a:pt x="158" y="734"/>
                    <a:pt x="348" y="829"/>
                  </a:cubicBezTo>
                  <a:cubicBezTo>
                    <a:pt x="405" y="857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7"/>
                    <a:pt x="538" y="164"/>
                    <a:pt x="348" y="37"/>
                  </a:cubicBezTo>
                  <a:cubicBezTo>
                    <a:pt x="299" y="12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38"/>
            <p:cNvSpPr/>
            <p:nvPr/>
          </p:nvSpPr>
          <p:spPr>
            <a:xfrm>
              <a:off x="1467082" y="280740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38"/>
            <p:cNvSpPr/>
            <p:nvPr/>
          </p:nvSpPr>
          <p:spPr>
            <a:xfrm>
              <a:off x="1515732" y="283550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38"/>
            <p:cNvSpPr/>
            <p:nvPr/>
          </p:nvSpPr>
          <p:spPr>
            <a:xfrm>
              <a:off x="1087363" y="2679887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30" y="1"/>
                  </a:moveTo>
                  <a:cubicBezTo>
                    <a:pt x="96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2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38"/>
            <p:cNvSpPr/>
            <p:nvPr/>
          </p:nvSpPr>
          <p:spPr>
            <a:xfrm>
              <a:off x="1111148" y="27168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38"/>
            <p:cNvSpPr/>
            <p:nvPr/>
          </p:nvSpPr>
          <p:spPr>
            <a:xfrm>
              <a:off x="1111148" y="274274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38"/>
            <p:cNvSpPr/>
            <p:nvPr/>
          </p:nvSpPr>
          <p:spPr>
            <a:xfrm>
              <a:off x="1111148" y="276963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38"/>
            <p:cNvSpPr/>
            <p:nvPr/>
          </p:nvSpPr>
          <p:spPr>
            <a:xfrm>
              <a:off x="1418466" y="291810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38"/>
            <p:cNvSpPr/>
            <p:nvPr/>
          </p:nvSpPr>
          <p:spPr>
            <a:xfrm>
              <a:off x="1468128" y="2946234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59"/>
                    <a:pt x="414" y="871"/>
                    <a:pt x="457" y="871"/>
                  </a:cubicBezTo>
                  <a:cubicBezTo>
                    <a:pt x="579" y="871"/>
                    <a:pt x="666" y="77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38"/>
            <p:cNvSpPr/>
            <p:nvPr/>
          </p:nvSpPr>
          <p:spPr>
            <a:xfrm>
              <a:off x="1514686" y="297390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7"/>
                    <a:pt x="127" y="19"/>
                  </a:cubicBezTo>
                  <a:cubicBezTo>
                    <a:pt x="1" y="83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2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38"/>
            <p:cNvSpPr/>
            <p:nvPr/>
          </p:nvSpPr>
          <p:spPr>
            <a:xfrm>
              <a:off x="1087363" y="281854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1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38"/>
            <p:cNvSpPr/>
            <p:nvPr/>
          </p:nvSpPr>
          <p:spPr>
            <a:xfrm>
              <a:off x="1111148" y="285553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38"/>
            <p:cNvSpPr/>
            <p:nvPr/>
          </p:nvSpPr>
          <p:spPr>
            <a:xfrm>
              <a:off x="1111148" y="28814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38"/>
            <p:cNvSpPr/>
            <p:nvPr/>
          </p:nvSpPr>
          <p:spPr>
            <a:xfrm>
              <a:off x="1111148" y="290830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38"/>
            <p:cNvSpPr/>
            <p:nvPr/>
          </p:nvSpPr>
          <p:spPr>
            <a:xfrm>
              <a:off x="1418466" y="305676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38"/>
            <p:cNvSpPr/>
            <p:nvPr/>
          </p:nvSpPr>
          <p:spPr>
            <a:xfrm>
              <a:off x="1468128" y="308440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1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38"/>
            <p:cNvSpPr/>
            <p:nvPr/>
          </p:nvSpPr>
          <p:spPr>
            <a:xfrm>
              <a:off x="1514686" y="3112145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4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38"/>
            <p:cNvSpPr/>
            <p:nvPr/>
          </p:nvSpPr>
          <p:spPr>
            <a:xfrm>
              <a:off x="1087363" y="295675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80"/>
                  </a:cubicBezTo>
                  <a:lnTo>
                    <a:pt x="14505" y="11818"/>
                  </a:lnTo>
                  <a:cubicBezTo>
                    <a:pt x="14569" y="11855"/>
                    <a:pt x="14631" y="11873"/>
                    <a:pt x="14687" y="11873"/>
                  </a:cubicBezTo>
                  <a:cubicBezTo>
                    <a:pt x="14821" y="11873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38"/>
            <p:cNvSpPr/>
            <p:nvPr/>
          </p:nvSpPr>
          <p:spPr>
            <a:xfrm>
              <a:off x="1111148" y="299315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38"/>
            <p:cNvSpPr/>
            <p:nvPr/>
          </p:nvSpPr>
          <p:spPr>
            <a:xfrm>
              <a:off x="1111148" y="30200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38"/>
            <p:cNvSpPr/>
            <p:nvPr/>
          </p:nvSpPr>
          <p:spPr>
            <a:xfrm>
              <a:off x="1111148" y="30459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38"/>
            <p:cNvSpPr/>
            <p:nvPr/>
          </p:nvSpPr>
          <p:spPr>
            <a:xfrm>
              <a:off x="1419511" y="319513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38"/>
            <p:cNvSpPr/>
            <p:nvPr/>
          </p:nvSpPr>
          <p:spPr>
            <a:xfrm>
              <a:off x="1467082" y="322283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38"/>
            <p:cNvSpPr/>
            <p:nvPr/>
          </p:nvSpPr>
          <p:spPr>
            <a:xfrm>
              <a:off x="1515732" y="325061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6" y="867"/>
                  </a:cubicBezTo>
                  <a:cubicBezTo>
                    <a:pt x="597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38"/>
            <p:cNvSpPr/>
            <p:nvPr/>
          </p:nvSpPr>
          <p:spPr>
            <a:xfrm>
              <a:off x="1087363" y="3094991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38"/>
            <p:cNvSpPr/>
            <p:nvPr/>
          </p:nvSpPr>
          <p:spPr>
            <a:xfrm>
              <a:off x="1111148" y="313178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38"/>
            <p:cNvSpPr/>
            <p:nvPr/>
          </p:nvSpPr>
          <p:spPr>
            <a:xfrm>
              <a:off x="1111148" y="315870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38"/>
            <p:cNvSpPr/>
            <p:nvPr/>
          </p:nvSpPr>
          <p:spPr>
            <a:xfrm>
              <a:off x="1111148" y="31845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38"/>
            <p:cNvSpPr/>
            <p:nvPr/>
          </p:nvSpPr>
          <p:spPr>
            <a:xfrm>
              <a:off x="1418466" y="333356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58" y="753"/>
                    <a:pt x="410" y="872"/>
                    <a:pt x="531" y="872"/>
                  </a:cubicBezTo>
                  <a:cubicBezTo>
                    <a:pt x="556" y="872"/>
                    <a:pt x="580" y="867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38"/>
            <p:cNvSpPr/>
            <p:nvPr/>
          </p:nvSpPr>
          <p:spPr>
            <a:xfrm>
              <a:off x="1467082" y="336097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38"/>
            <p:cNvSpPr/>
            <p:nvPr/>
          </p:nvSpPr>
          <p:spPr>
            <a:xfrm>
              <a:off x="1515732" y="338907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38"/>
            <p:cNvSpPr/>
            <p:nvPr/>
          </p:nvSpPr>
          <p:spPr>
            <a:xfrm>
              <a:off x="1087363" y="3233458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4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38"/>
            <p:cNvSpPr/>
            <p:nvPr/>
          </p:nvSpPr>
          <p:spPr>
            <a:xfrm>
              <a:off x="1111148" y="32704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38"/>
            <p:cNvSpPr/>
            <p:nvPr/>
          </p:nvSpPr>
          <p:spPr>
            <a:xfrm>
              <a:off x="1111148" y="329631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38"/>
            <p:cNvSpPr/>
            <p:nvPr/>
          </p:nvSpPr>
          <p:spPr>
            <a:xfrm>
              <a:off x="1111148" y="33232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38"/>
            <p:cNvSpPr/>
            <p:nvPr/>
          </p:nvSpPr>
          <p:spPr>
            <a:xfrm>
              <a:off x="1418466" y="34716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38"/>
            <p:cNvSpPr/>
            <p:nvPr/>
          </p:nvSpPr>
          <p:spPr>
            <a:xfrm>
              <a:off x="1468128" y="349980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1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38"/>
            <p:cNvSpPr/>
            <p:nvPr/>
          </p:nvSpPr>
          <p:spPr>
            <a:xfrm>
              <a:off x="1514686" y="352747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38"/>
            <p:cNvSpPr/>
            <p:nvPr/>
          </p:nvSpPr>
          <p:spPr>
            <a:xfrm>
              <a:off x="1087363" y="3371662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38"/>
            <p:cNvSpPr/>
            <p:nvPr/>
          </p:nvSpPr>
          <p:spPr>
            <a:xfrm>
              <a:off x="1111148" y="34091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38"/>
            <p:cNvSpPr/>
            <p:nvPr/>
          </p:nvSpPr>
          <p:spPr>
            <a:xfrm>
              <a:off x="1111148" y="343494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38"/>
            <p:cNvSpPr/>
            <p:nvPr/>
          </p:nvSpPr>
          <p:spPr>
            <a:xfrm>
              <a:off x="1111148" y="346187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38"/>
            <p:cNvSpPr/>
            <p:nvPr/>
          </p:nvSpPr>
          <p:spPr>
            <a:xfrm>
              <a:off x="1418466" y="3610335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58" y="738"/>
                    <a:pt x="410" y="856"/>
                    <a:pt x="531" y="856"/>
                  </a:cubicBezTo>
                  <a:cubicBezTo>
                    <a:pt x="556" y="856"/>
                    <a:pt x="580" y="851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7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38"/>
            <p:cNvSpPr/>
            <p:nvPr/>
          </p:nvSpPr>
          <p:spPr>
            <a:xfrm>
              <a:off x="1467082" y="363774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38"/>
            <p:cNvSpPr/>
            <p:nvPr/>
          </p:nvSpPr>
          <p:spPr>
            <a:xfrm>
              <a:off x="1514686" y="366568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38"/>
            <p:cNvSpPr/>
            <p:nvPr/>
          </p:nvSpPr>
          <p:spPr>
            <a:xfrm>
              <a:off x="1087363" y="3510324"/>
              <a:ext cx="487376" cy="387757"/>
            </a:xfrm>
            <a:custGeom>
              <a:avLst/>
              <a:gdLst/>
              <a:ahLst/>
              <a:cxnLst/>
              <a:rect l="l" t="t" r="r" b="b"/>
              <a:pathLst>
                <a:path w="14917" h="11868" extrusionOk="0">
                  <a:moveTo>
                    <a:pt x="227" y="0"/>
                  </a:moveTo>
                  <a:cubicBezTo>
                    <a:pt x="94" y="0"/>
                    <a:pt x="0" y="122"/>
                    <a:pt x="0" y="322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79"/>
                  </a:cubicBezTo>
                  <a:lnTo>
                    <a:pt x="14505" y="11818"/>
                  </a:lnTo>
                  <a:cubicBezTo>
                    <a:pt x="14564" y="11852"/>
                    <a:pt x="14621" y="11868"/>
                    <a:pt x="14673" y="11868"/>
                  </a:cubicBezTo>
                  <a:cubicBezTo>
                    <a:pt x="14815" y="11868"/>
                    <a:pt x="14916" y="11750"/>
                    <a:pt x="14916" y="11565"/>
                  </a:cubicBezTo>
                  <a:lnTo>
                    <a:pt x="14916" y="8936"/>
                  </a:lnTo>
                  <a:cubicBezTo>
                    <a:pt x="14916" y="8651"/>
                    <a:pt x="14726" y="8335"/>
                    <a:pt x="14505" y="8176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38"/>
            <p:cNvSpPr/>
            <p:nvPr/>
          </p:nvSpPr>
          <p:spPr>
            <a:xfrm>
              <a:off x="1111148" y="35467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38"/>
            <p:cNvSpPr/>
            <p:nvPr/>
          </p:nvSpPr>
          <p:spPr>
            <a:xfrm>
              <a:off x="1111148" y="35736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38"/>
            <p:cNvSpPr/>
            <p:nvPr/>
          </p:nvSpPr>
          <p:spPr>
            <a:xfrm>
              <a:off x="1111148" y="359948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38"/>
            <p:cNvSpPr/>
            <p:nvPr/>
          </p:nvSpPr>
          <p:spPr>
            <a:xfrm>
              <a:off x="1419511" y="374870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38"/>
            <p:cNvSpPr/>
            <p:nvPr/>
          </p:nvSpPr>
          <p:spPr>
            <a:xfrm>
              <a:off x="1467082" y="377640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7" y="32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38"/>
            <p:cNvSpPr/>
            <p:nvPr/>
          </p:nvSpPr>
          <p:spPr>
            <a:xfrm>
              <a:off x="1515732" y="380418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5"/>
                    <a:pt x="446" y="866"/>
                    <a:pt x="486" y="866"/>
                  </a:cubicBezTo>
                  <a:cubicBezTo>
                    <a:pt x="597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38"/>
            <p:cNvSpPr/>
            <p:nvPr/>
          </p:nvSpPr>
          <p:spPr>
            <a:xfrm>
              <a:off x="1087363" y="3648562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38"/>
            <p:cNvSpPr/>
            <p:nvPr/>
          </p:nvSpPr>
          <p:spPr>
            <a:xfrm>
              <a:off x="1111148" y="36853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38"/>
            <p:cNvSpPr/>
            <p:nvPr/>
          </p:nvSpPr>
          <p:spPr>
            <a:xfrm>
              <a:off x="1111148" y="37122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38"/>
            <p:cNvSpPr/>
            <p:nvPr/>
          </p:nvSpPr>
          <p:spPr>
            <a:xfrm>
              <a:off x="1111148" y="373811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38"/>
            <p:cNvSpPr/>
            <p:nvPr/>
          </p:nvSpPr>
          <p:spPr>
            <a:xfrm>
              <a:off x="1418466" y="3887136"/>
              <a:ext cx="23818" cy="27968"/>
            </a:xfrm>
            <a:custGeom>
              <a:avLst/>
              <a:gdLst/>
              <a:ahLst/>
              <a:cxnLst/>
              <a:rect l="l" t="t" r="r" b="b"/>
              <a:pathLst>
                <a:path w="729" h="856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49" y="741"/>
                    <a:pt x="390" y="856"/>
                    <a:pt x="506" y="856"/>
                  </a:cubicBezTo>
                  <a:cubicBezTo>
                    <a:pt x="541" y="856"/>
                    <a:pt x="573" y="845"/>
                    <a:pt x="602" y="824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38"/>
            <p:cNvSpPr/>
            <p:nvPr/>
          </p:nvSpPr>
          <p:spPr>
            <a:xfrm>
              <a:off x="1467082" y="391454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1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38"/>
            <p:cNvSpPr/>
            <p:nvPr/>
          </p:nvSpPr>
          <p:spPr>
            <a:xfrm>
              <a:off x="1515732" y="394264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3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38"/>
            <p:cNvSpPr/>
            <p:nvPr/>
          </p:nvSpPr>
          <p:spPr>
            <a:xfrm>
              <a:off x="1087363" y="3787028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38"/>
            <p:cNvSpPr/>
            <p:nvPr/>
          </p:nvSpPr>
          <p:spPr>
            <a:xfrm>
              <a:off x="1111148" y="38240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38"/>
            <p:cNvSpPr/>
            <p:nvPr/>
          </p:nvSpPr>
          <p:spPr>
            <a:xfrm>
              <a:off x="1111148" y="3849890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38"/>
            <p:cNvSpPr/>
            <p:nvPr/>
          </p:nvSpPr>
          <p:spPr>
            <a:xfrm>
              <a:off x="1111148" y="38767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38"/>
            <p:cNvSpPr/>
            <p:nvPr/>
          </p:nvSpPr>
          <p:spPr>
            <a:xfrm>
              <a:off x="1418466" y="40252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38"/>
            <p:cNvSpPr/>
            <p:nvPr/>
          </p:nvSpPr>
          <p:spPr>
            <a:xfrm>
              <a:off x="1468128" y="4053341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5" y="1"/>
                  </a:moveTo>
                  <a:cubicBezTo>
                    <a:pt x="63" y="1"/>
                    <a:pt x="0" y="78"/>
                    <a:pt x="0" y="234"/>
                  </a:cubicBezTo>
                  <a:cubicBezTo>
                    <a:pt x="0" y="455"/>
                    <a:pt x="127" y="709"/>
                    <a:pt x="317" y="804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8"/>
                    <a:pt x="666" y="614"/>
                  </a:cubicBezTo>
                  <a:cubicBezTo>
                    <a:pt x="666" y="424"/>
                    <a:pt x="507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38"/>
            <p:cNvSpPr/>
            <p:nvPr/>
          </p:nvSpPr>
          <p:spPr>
            <a:xfrm>
              <a:off x="1514686" y="408104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38"/>
            <p:cNvSpPr/>
            <p:nvPr/>
          </p:nvSpPr>
          <p:spPr>
            <a:xfrm>
              <a:off x="1642991" y="2262071"/>
              <a:ext cx="472902" cy="2076207"/>
            </a:xfrm>
            <a:custGeom>
              <a:avLst/>
              <a:gdLst/>
              <a:ahLst/>
              <a:cxnLst/>
              <a:rect l="l" t="t" r="r" b="b"/>
              <a:pathLst>
                <a:path w="14474" h="63546" extrusionOk="0">
                  <a:moveTo>
                    <a:pt x="14185" y="0"/>
                  </a:moveTo>
                  <a:cubicBezTo>
                    <a:pt x="14112" y="0"/>
                    <a:pt x="14027" y="26"/>
                    <a:pt x="13935" y="81"/>
                  </a:cubicBezTo>
                  <a:lnTo>
                    <a:pt x="539" y="7777"/>
                  </a:lnTo>
                  <a:cubicBezTo>
                    <a:pt x="254" y="7967"/>
                    <a:pt x="1" y="8379"/>
                    <a:pt x="1" y="8727"/>
                  </a:cubicBezTo>
                  <a:lnTo>
                    <a:pt x="1" y="63546"/>
                  </a:lnTo>
                  <a:lnTo>
                    <a:pt x="14473" y="55185"/>
                  </a:lnTo>
                  <a:lnTo>
                    <a:pt x="14473" y="398"/>
                  </a:lnTo>
                  <a:cubicBezTo>
                    <a:pt x="14473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38"/>
            <p:cNvSpPr/>
            <p:nvPr/>
          </p:nvSpPr>
          <p:spPr>
            <a:xfrm>
              <a:off x="1658511" y="2288798"/>
              <a:ext cx="441863" cy="360574"/>
            </a:xfrm>
            <a:custGeom>
              <a:avLst/>
              <a:gdLst/>
              <a:ahLst/>
              <a:cxnLst/>
              <a:rect l="l" t="t" r="r" b="b"/>
              <a:pathLst>
                <a:path w="13524" h="11036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2" y="3665"/>
                  </a:lnTo>
                  <a:cubicBezTo>
                    <a:pt x="13333" y="3539"/>
                    <a:pt x="13523" y="3190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38"/>
            <p:cNvSpPr/>
            <p:nvPr/>
          </p:nvSpPr>
          <p:spPr>
            <a:xfrm>
              <a:off x="1658511" y="242697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38"/>
            <p:cNvSpPr/>
            <p:nvPr/>
          </p:nvSpPr>
          <p:spPr>
            <a:xfrm>
              <a:off x="1658511" y="2565240"/>
              <a:ext cx="441863" cy="361260"/>
            </a:xfrm>
            <a:custGeom>
              <a:avLst/>
              <a:gdLst/>
              <a:ahLst/>
              <a:cxnLst/>
              <a:rect l="l" t="t" r="r" b="b"/>
              <a:pathLst>
                <a:path w="13524" h="11057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524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2" y="3692"/>
                  </a:lnTo>
                  <a:cubicBezTo>
                    <a:pt x="13333" y="3533"/>
                    <a:pt x="13523" y="3217"/>
                    <a:pt x="13523" y="2932"/>
                  </a:cubicBezTo>
                  <a:lnTo>
                    <a:pt x="13523" y="303"/>
                  </a:lnTo>
                  <a:cubicBezTo>
                    <a:pt x="13523" y="118"/>
                    <a:pt x="13421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38"/>
            <p:cNvSpPr/>
            <p:nvPr/>
          </p:nvSpPr>
          <p:spPr>
            <a:xfrm>
              <a:off x="1658511" y="2703706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38"/>
            <p:cNvSpPr/>
            <p:nvPr/>
          </p:nvSpPr>
          <p:spPr>
            <a:xfrm>
              <a:off x="1658511" y="284233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2"/>
                  </a:lnTo>
                  <a:cubicBezTo>
                    <a:pt x="191" y="7498"/>
                    <a:pt x="1" y="7847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40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8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38"/>
            <p:cNvSpPr/>
            <p:nvPr/>
          </p:nvSpPr>
          <p:spPr>
            <a:xfrm>
              <a:off x="1658511" y="298054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38"/>
            <p:cNvSpPr/>
            <p:nvPr/>
          </p:nvSpPr>
          <p:spPr>
            <a:xfrm>
              <a:off x="1658511" y="311877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1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3"/>
                  </a:lnTo>
                  <a:cubicBezTo>
                    <a:pt x="13333" y="3534"/>
                    <a:pt x="13523" y="3218"/>
                    <a:pt x="13523" y="2932"/>
                  </a:cubicBezTo>
                  <a:lnTo>
                    <a:pt x="13523" y="304"/>
                  </a:lnTo>
                  <a:cubicBezTo>
                    <a:pt x="13523" y="119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38"/>
            <p:cNvSpPr/>
            <p:nvPr/>
          </p:nvSpPr>
          <p:spPr>
            <a:xfrm>
              <a:off x="1658511" y="325727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38"/>
            <p:cNvSpPr/>
            <p:nvPr/>
          </p:nvSpPr>
          <p:spPr>
            <a:xfrm>
              <a:off x="1658511" y="339590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39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38"/>
            <p:cNvSpPr/>
            <p:nvPr/>
          </p:nvSpPr>
          <p:spPr>
            <a:xfrm>
              <a:off x="1658511" y="35341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2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8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38"/>
            <p:cNvSpPr/>
            <p:nvPr/>
          </p:nvSpPr>
          <p:spPr>
            <a:xfrm>
              <a:off x="1658511" y="367234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0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2"/>
                  </a:lnTo>
                  <a:cubicBezTo>
                    <a:pt x="13333" y="3534"/>
                    <a:pt x="13523" y="3217"/>
                    <a:pt x="13523" y="2932"/>
                  </a:cubicBezTo>
                  <a:lnTo>
                    <a:pt x="13523" y="304"/>
                  </a:lnTo>
                  <a:cubicBezTo>
                    <a:pt x="13523" y="118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38"/>
            <p:cNvSpPr/>
            <p:nvPr/>
          </p:nvSpPr>
          <p:spPr>
            <a:xfrm>
              <a:off x="1658511" y="381084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8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38"/>
            <p:cNvSpPr/>
            <p:nvPr/>
          </p:nvSpPr>
          <p:spPr>
            <a:xfrm>
              <a:off x="1047012" y="1828083"/>
              <a:ext cx="1090608" cy="633258"/>
            </a:xfrm>
            <a:custGeom>
              <a:avLst/>
              <a:gdLst/>
              <a:ahLst/>
              <a:cxnLst/>
              <a:rect l="l" t="t" r="r" b="b"/>
              <a:pathLst>
                <a:path w="33380" h="19382" extrusionOk="0">
                  <a:moveTo>
                    <a:pt x="16151" y="0"/>
                  </a:moveTo>
                  <a:lnTo>
                    <a:pt x="0" y="9342"/>
                  </a:lnTo>
                  <a:lnTo>
                    <a:pt x="17386" y="19382"/>
                  </a:lnTo>
                  <a:lnTo>
                    <a:pt x="33379" y="10134"/>
                  </a:lnTo>
                  <a:lnTo>
                    <a:pt x="1615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38"/>
            <p:cNvSpPr/>
            <p:nvPr/>
          </p:nvSpPr>
          <p:spPr>
            <a:xfrm>
              <a:off x="1220830" y="1949134"/>
              <a:ext cx="533934" cy="429447"/>
            </a:xfrm>
            <a:custGeom>
              <a:avLst/>
              <a:gdLst/>
              <a:ahLst/>
              <a:cxnLst/>
              <a:rect l="l" t="t" r="r" b="b"/>
              <a:pathLst>
                <a:path w="16342" h="13144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43"/>
                  </a:lnTo>
                  <a:lnTo>
                    <a:pt x="12510" y="11845"/>
                  </a:lnTo>
                  <a:lnTo>
                    <a:pt x="16342" y="3516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38"/>
            <p:cNvSpPr/>
            <p:nvPr/>
          </p:nvSpPr>
          <p:spPr>
            <a:xfrm>
              <a:off x="1220830" y="2099166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64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38"/>
            <p:cNvSpPr/>
            <p:nvPr/>
          </p:nvSpPr>
          <p:spPr>
            <a:xfrm>
              <a:off x="1629530" y="2063978"/>
              <a:ext cx="335285" cy="314604"/>
            </a:xfrm>
            <a:custGeom>
              <a:avLst/>
              <a:gdLst/>
              <a:ahLst/>
              <a:cxnLst/>
              <a:rect l="l" t="t" r="r" b="b"/>
              <a:pathLst>
                <a:path w="10262" h="9629" extrusionOk="0">
                  <a:moveTo>
                    <a:pt x="3833" y="1"/>
                  </a:moveTo>
                  <a:lnTo>
                    <a:pt x="1" y="8330"/>
                  </a:lnTo>
                  <a:lnTo>
                    <a:pt x="1" y="9628"/>
                  </a:lnTo>
                  <a:lnTo>
                    <a:pt x="10262" y="3738"/>
                  </a:lnTo>
                  <a:lnTo>
                    <a:pt x="8678" y="2819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38"/>
            <p:cNvSpPr/>
            <p:nvPr/>
          </p:nvSpPr>
          <p:spPr>
            <a:xfrm>
              <a:off x="1803380" y="2140562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0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38"/>
            <p:cNvSpPr/>
            <p:nvPr/>
          </p:nvSpPr>
          <p:spPr>
            <a:xfrm>
              <a:off x="1220830" y="1905680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38"/>
            <p:cNvSpPr/>
            <p:nvPr/>
          </p:nvSpPr>
          <p:spPr>
            <a:xfrm>
              <a:off x="1410167" y="2014316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92" y="1"/>
                  </a:moveTo>
                  <a:cubicBezTo>
                    <a:pt x="2099" y="1"/>
                    <a:pt x="1410" y="159"/>
                    <a:pt x="888" y="476"/>
                  </a:cubicBezTo>
                  <a:cubicBezTo>
                    <a:pt x="254" y="824"/>
                    <a:pt x="1" y="1267"/>
                    <a:pt x="96" y="1742"/>
                  </a:cubicBezTo>
                  <a:cubicBezTo>
                    <a:pt x="159" y="1394"/>
                    <a:pt x="413" y="1046"/>
                    <a:pt x="888" y="792"/>
                  </a:cubicBezTo>
                  <a:cubicBezTo>
                    <a:pt x="1410" y="491"/>
                    <a:pt x="2107" y="341"/>
                    <a:pt x="2804" y="341"/>
                  </a:cubicBezTo>
                  <a:cubicBezTo>
                    <a:pt x="3500" y="341"/>
                    <a:pt x="4197" y="491"/>
                    <a:pt x="4720" y="792"/>
                  </a:cubicBezTo>
                  <a:cubicBezTo>
                    <a:pt x="5195" y="1046"/>
                    <a:pt x="5448" y="1394"/>
                    <a:pt x="5511" y="1742"/>
                  </a:cubicBezTo>
                  <a:cubicBezTo>
                    <a:pt x="5575" y="1267"/>
                    <a:pt x="5321" y="824"/>
                    <a:pt x="4720" y="476"/>
                  </a:cubicBezTo>
                  <a:cubicBezTo>
                    <a:pt x="4181" y="159"/>
                    <a:pt x="3485" y="1"/>
                    <a:pt x="279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38"/>
            <p:cNvSpPr/>
            <p:nvPr/>
          </p:nvSpPr>
          <p:spPr>
            <a:xfrm>
              <a:off x="1413271" y="2025457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697" y="0"/>
                  </a:moveTo>
                  <a:cubicBezTo>
                    <a:pt x="2004" y="0"/>
                    <a:pt x="1315" y="150"/>
                    <a:pt x="793" y="451"/>
                  </a:cubicBezTo>
                  <a:cubicBezTo>
                    <a:pt x="318" y="705"/>
                    <a:pt x="64" y="1053"/>
                    <a:pt x="1" y="1401"/>
                  </a:cubicBezTo>
                  <a:cubicBezTo>
                    <a:pt x="64" y="1750"/>
                    <a:pt x="318" y="2066"/>
                    <a:pt x="793" y="2351"/>
                  </a:cubicBezTo>
                  <a:cubicBezTo>
                    <a:pt x="1315" y="2652"/>
                    <a:pt x="2012" y="2803"/>
                    <a:pt x="2709" y="2803"/>
                  </a:cubicBezTo>
                  <a:cubicBezTo>
                    <a:pt x="3405" y="2803"/>
                    <a:pt x="4102" y="2652"/>
                    <a:pt x="4625" y="2351"/>
                  </a:cubicBezTo>
                  <a:cubicBezTo>
                    <a:pt x="5100" y="2066"/>
                    <a:pt x="5353" y="1750"/>
                    <a:pt x="5416" y="1401"/>
                  </a:cubicBezTo>
                  <a:cubicBezTo>
                    <a:pt x="5353" y="1053"/>
                    <a:pt x="5100" y="705"/>
                    <a:pt x="4625" y="451"/>
                  </a:cubicBezTo>
                  <a:cubicBezTo>
                    <a:pt x="4086" y="150"/>
                    <a:pt x="3390" y="0"/>
                    <a:pt x="269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38"/>
            <p:cNvSpPr/>
            <p:nvPr/>
          </p:nvSpPr>
          <p:spPr>
            <a:xfrm>
              <a:off x="1348089" y="2074335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8"/>
            <p:cNvSpPr/>
            <p:nvPr/>
          </p:nvSpPr>
          <p:spPr>
            <a:xfrm>
              <a:off x="1325349" y="2087796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8" y="0"/>
                  </a:moveTo>
                  <a:lnTo>
                    <a:pt x="0" y="190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8"/>
            <p:cNvSpPr/>
            <p:nvPr/>
          </p:nvSpPr>
          <p:spPr>
            <a:xfrm>
              <a:off x="1302576" y="2100212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8"/>
            <p:cNvSpPr/>
            <p:nvPr/>
          </p:nvSpPr>
          <p:spPr>
            <a:xfrm>
              <a:off x="1556082" y="194913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8"/>
            <p:cNvSpPr/>
            <p:nvPr/>
          </p:nvSpPr>
          <p:spPr>
            <a:xfrm>
              <a:off x="1533310" y="1961550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8"/>
            <p:cNvSpPr/>
            <p:nvPr/>
          </p:nvSpPr>
          <p:spPr>
            <a:xfrm>
              <a:off x="1510537" y="1975011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8"/>
            <p:cNvSpPr/>
            <p:nvPr/>
          </p:nvSpPr>
          <p:spPr>
            <a:xfrm>
              <a:off x="1598491" y="2122691"/>
              <a:ext cx="182149" cy="57210"/>
            </a:xfrm>
            <a:custGeom>
              <a:avLst/>
              <a:gdLst/>
              <a:ahLst/>
              <a:cxnLst/>
              <a:rect l="l" t="t" r="r" b="b"/>
              <a:pathLst>
                <a:path w="5575" h="1751" extrusionOk="0">
                  <a:moveTo>
                    <a:pt x="2788" y="1"/>
                  </a:moveTo>
                  <a:cubicBezTo>
                    <a:pt x="2091" y="1"/>
                    <a:pt x="1394" y="151"/>
                    <a:pt x="856" y="452"/>
                  </a:cubicBezTo>
                  <a:cubicBezTo>
                    <a:pt x="254" y="801"/>
                    <a:pt x="1" y="1276"/>
                    <a:pt x="96" y="1751"/>
                  </a:cubicBezTo>
                  <a:cubicBezTo>
                    <a:pt x="159" y="1402"/>
                    <a:pt x="412" y="1054"/>
                    <a:pt x="856" y="801"/>
                  </a:cubicBezTo>
                  <a:cubicBezTo>
                    <a:pt x="1394" y="484"/>
                    <a:pt x="2091" y="325"/>
                    <a:pt x="2788" y="325"/>
                  </a:cubicBezTo>
                  <a:cubicBezTo>
                    <a:pt x="3484" y="325"/>
                    <a:pt x="4181" y="484"/>
                    <a:pt x="4719" y="801"/>
                  </a:cubicBezTo>
                  <a:cubicBezTo>
                    <a:pt x="5163" y="1054"/>
                    <a:pt x="5448" y="1402"/>
                    <a:pt x="5511" y="1751"/>
                  </a:cubicBezTo>
                  <a:cubicBezTo>
                    <a:pt x="5575" y="1276"/>
                    <a:pt x="5321" y="801"/>
                    <a:pt x="4719" y="452"/>
                  </a:cubicBezTo>
                  <a:cubicBezTo>
                    <a:pt x="4181" y="151"/>
                    <a:pt x="3484" y="1"/>
                    <a:pt x="278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8"/>
            <p:cNvSpPr/>
            <p:nvPr/>
          </p:nvSpPr>
          <p:spPr>
            <a:xfrm>
              <a:off x="1601595" y="2133309"/>
              <a:ext cx="176987" cy="92136"/>
            </a:xfrm>
            <a:custGeom>
              <a:avLst/>
              <a:gdLst/>
              <a:ahLst/>
              <a:cxnLst/>
              <a:rect l="l" t="t" r="r" b="b"/>
              <a:pathLst>
                <a:path w="5417" h="2820" extrusionOk="0">
                  <a:moveTo>
                    <a:pt x="2693" y="0"/>
                  </a:moveTo>
                  <a:cubicBezTo>
                    <a:pt x="1996" y="0"/>
                    <a:pt x="1299" y="159"/>
                    <a:pt x="761" y="476"/>
                  </a:cubicBezTo>
                  <a:cubicBezTo>
                    <a:pt x="317" y="729"/>
                    <a:pt x="64" y="1077"/>
                    <a:pt x="1" y="1426"/>
                  </a:cubicBezTo>
                  <a:cubicBezTo>
                    <a:pt x="64" y="1742"/>
                    <a:pt x="317" y="2091"/>
                    <a:pt x="761" y="2344"/>
                  </a:cubicBezTo>
                  <a:cubicBezTo>
                    <a:pt x="1299" y="2661"/>
                    <a:pt x="1996" y="2819"/>
                    <a:pt x="2693" y="2819"/>
                  </a:cubicBezTo>
                  <a:cubicBezTo>
                    <a:pt x="3389" y="2819"/>
                    <a:pt x="4086" y="2661"/>
                    <a:pt x="4624" y="2344"/>
                  </a:cubicBezTo>
                  <a:cubicBezTo>
                    <a:pt x="5068" y="2091"/>
                    <a:pt x="5353" y="1774"/>
                    <a:pt x="5416" y="1426"/>
                  </a:cubicBezTo>
                  <a:cubicBezTo>
                    <a:pt x="5353" y="1077"/>
                    <a:pt x="5068" y="729"/>
                    <a:pt x="4624" y="476"/>
                  </a:cubicBezTo>
                  <a:cubicBezTo>
                    <a:pt x="4086" y="159"/>
                    <a:pt x="3389" y="0"/>
                    <a:pt x="2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8"/>
            <p:cNvSpPr/>
            <p:nvPr/>
          </p:nvSpPr>
          <p:spPr>
            <a:xfrm>
              <a:off x="1535368" y="2182971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8"/>
            <p:cNvSpPr/>
            <p:nvPr/>
          </p:nvSpPr>
          <p:spPr>
            <a:xfrm>
              <a:off x="1512628" y="2195387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8"/>
            <p:cNvSpPr/>
            <p:nvPr/>
          </p:nvSpPr>
          <p:spPr>
            <a:xfrm>
              <a:off x="1489855" y="2208848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8"/>
            <p:cNvSpPr/>
            <p:nvPr/>
          </p:nvSpPr>
          <p:spPr>
            <a:xfrm>
              <a:off x="1744407" y="2056725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35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8"/>
            <p:cNvSpPr/>
            <p:nvPr/>
          </p:nvSpPr>
          <p:spPr>
            <a:xfrm>
              <a:off x="1721634" y="2070186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39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8"/>
            <p:cNvSpPr/>
            <p:nvPr/>
          </p:nvSpPr>
          <p:spPr>
            <a:xfrm>
              <a:off x="1698861" y="208364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41" name="Google Shape;4441;p38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NAMES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3" name="Google Shape;4443;p38"/>
          <p:cNvSpPr txBox="1"/>
          <p:nvPr/>
        </p:nvSpPr>
        <p:spPr>
          <a:xfrm>
            <a:off x="4711582" y="1276914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Mahmoud Kordy Mostafa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7" name="Google Shape;4447;p38"/>
          <p:cNvSpPr txBox="1"/>
          <p:nvPr/>
        </p:nvSpPr>
        <p:spPr>
          <a:xfrm>
            <a:off x="4711582" y="2703166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Ahmed Mohamed  Mahmoud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51" name="Google Shape;4451;p38"/>
          <p:cNvSpPr txBox="1"/>
          <p:nvPr/>
        </p:nvSpPr>
        <p:spPr>
          <a:xfrm>
            <a:off x="4709861" y="3919195"/>
            <a:ext cx="3674100" cy="502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Ahmed Amin Mohamed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CD389CC6-3525-FC32-9BCB-427B1759B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1020</TotalTime>
  <Words>229</Words>
  <Application>Microsoft Office PowerPoint</Application>
  <PresentationFormat>On-screen Show (16:9)</PresentationFormat>
  <Paragraphs>53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Fira Sans Medium</vt:lpstr>
      <vt:lpstr>Arial</vt:lpstr>
      <vt:lpstr>Fira Sans</vt:lpstr>
      <vt:lpstr>Kristen ITC</vt:lpstr>
      <vt:lpstr>Fira Sans SemiBold</vt:lpstr>
      <vt:lpstr>Fira Sans Extra Condensed Medium</vt:lpstr>
      <vt:lpstr>Technology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MahmoudKordyMostafa</cp:lastModifiedBy>
  <cp:revision>5</cp:revision>
  <dcterms:modified xsi:type="dcterms:W3CDTF">2023-05-28T10:33:38Z</dcterms:modified>
</cp:coreProperties>
</file>